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4" r:id="rId7"/>
    <p:sldId id="265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129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07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66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72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51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37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28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61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299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86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A970-3819-40B7-BCE4-DD71E0994562}" type="datetimeFigureOut">
              <a:rPr lang="pt-BR" smtClean="0"/>
              <a:t>11/04/2018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9DC7-3BCE-4D46-A52C-E7EF5924AD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36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817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pt-BR" sz="4800" b="1" dirty="0" smtClean="0">
                <a:latin typeface="Arial" pitchFamily="34" charset="0"/>
                <a:cs typeface="Arial" pitchFamily="34" charset="0"/>
              </a:rPr>
              <a:t>COOPERAÇÃO TÉCNICA</a:t>
            </a:r>
            <a:endParaRPr lang="pt-BR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799"/>
            <a:ext cx="5904656" cy="30696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1695450" cy="114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92896"/>
            <a:ext cx="21145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8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pt-BR" b="1" dirty="0" smtClean="0"/>
              <a:t>GESTÃO DO GEOCIDADES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49294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Hoje o GeoCidades encontra-se implantado em 85 prefeituras e até o final do ano deveremos atingir 101.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A gestão do Geocidades é de responsabilidade da Coordenadora de Geotecnologia da SECID.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As informações da plataforma ficam protegidas pelo Centro de Processamento de Dados do estado de MT e o acesso é restrito.</a:t>
            </a:r>
          </a:p>
        </p:txBody>
      </p:sp>
    </p:spTree>
    <p:extLst>
      <p:ext uri="{BB962C8B-B14F-4D97-AF65-F5344CB8AC3E}">
        <p14:creationId xmlns:p14="http://schemas.microsoft.com/office/powerpoint/2010/main" val="48817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0648"/>
            <a:ext cx="8280920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Almir Azevedo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Técnico cartográfico e escrevente 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1° Ofício de Registro de Imóveis, Títulos e Documentos de Tangará da Serra.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email: almirjazevedo@gmail.com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Loivo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Brum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Gestor/ Perito Ambiental e escrevente 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1° Ofício de Registro de Imóveis, Títulos e Documentos de Campo Novo do Parecis.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email: loivobrum@usp.br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Membros da Câmara Temática de Regularização Fundiária da Assembleia Legislativa de MT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8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Ferramenta que possibilita, principalmente aos gestores públicos, um sistema de informações urbanas municipal. O ambiente computacional disponibiliza dados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geoespaciais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em uma plataforma tecnológica unificada para seus usuários em tempo real. Com o programa, a gestão municipal é auxiliada na tomada de decisões no processo de planejamento de ações que afetam o dia a dia do cidadão.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7536" y="6196662"/>
            <a:ext cx="583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https://geocidades.mt.gov.br/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57536" y="27678"/>
            <a:ext cx="7772400" cy="14700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latin typeface="Arial" pitchFamily="34" charset="0"/>
                <a:cs typeface="Arial" pitchFamily="34" charset="0"/>
              </a:rPr>
              <a:t>O QUE É GEOCIDADES?</a:t>
            </a:r>
            <a:endParaRPr lang="pt-BR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3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APLICAÇÃO DO GEOCIDADES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0610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O governo do estado adquiriu a licença oficial da plataforma </a:t>
            </a:r>
            <a:r>
              <a:rPr lang="pt-BR" i="1" dirty="0" smtClean="0"/>
              <a:t>ArqGis</a:t>
            </a:r>
            <a:r>
              <a:rPr lang="pt-BR" dirty="0" smtClean="0"/>
              <a:t> com a finalidade de instrumentalizar o CADASTRO TERRITORIAL MILTIFINALITÁRIO através de cooperação técnica com os municípios.</a:t>
            </a:r>
          </a:p>
          <a:p>
            <a:pPr marL="0" indent="0" algn="just">
              <a:buNone/>
            </a:pPr>
            <a:r>
              <a:rPr lang="pt-BR" dirty="0" smtClean="0"/>
              <a:t>Essa plataforma permite montar um mosaico com as parcelas de áreas rurais e urbanas e sua devida identificação através de uma tabela de atributos conforme a necessidade.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36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40768"/>
            <a:ext cx="4680520" cy="50815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CADASTRO MULTIFINALITÁRIO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9717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 COOPERAÇÃO TÉCNICA COM A ANOREG-MT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A cooperação técnica vai permitir que a Anoreg-MT distribua chaves de acesso a seus associados permitindo assim o manuseio da ferramenta e consequentemente o acesso a dados cartográficos, ambientais e cadastros imobiliários urbanos, assim facilitando por exemplo investigações dominiais, análises de procedimentos para averbação de certificação de georreferenciamentos, identificação da delimitação da zona urbana e rural dos municípios, informações ambientais e outros dados estratégicos do estado de Mato Grosso.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89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/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00400" cy="491527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960440" cy="48645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56505" y="188913"/>
            <a:ext cx="8435975" cy="620712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smtClean="0"/>
              <a:t>PLATAFORMA DE ARMAZENAMENTO DE DADOS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76713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192688" cy="4824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MODELO DE MAPA URBANO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1120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OPERAÇÃO DO GEOCIDADES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Após a formalização da cooperação técnica será de imediato fornecidas duas chaves de acesso para cada associado da Anoreg e tutorial do uso da ferramenta para que os operadores já de imediato se adaptem ao seu manuseio.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Posteriormente será criado um protocolo para padronizar a operação e inserção de informações em formato </a:t>
            </a:r>
            <a:r>
              <a:rPr lang="pt-BR" b="1" i="1" dirty="0" smtClean="0"/>
              <a:t>shapefile.</a:t>
            </a:r>
            <a:r>
              <a:rPr lang="pt-BR" i="1" dirty="0" smtClean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7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PIONERISMO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Esta cooperação técnica é pioneira no país com o objetivo de compartilhar informações criando um banco de dados único, moderno e eficiente com finalidade da excelência no atendimento ao cidadão, subsidiando informações para o planejamento urbano e regularização fundiária, gestão ambiental e  aprimorar a eficiência das atividades dos cartórios.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4318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461</Words>
  <Application>Microsoft Office PowerPoint</Application>
  <PresentationFormat>Apresentação na tela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COOPERAÇÃO TÉCNICA</vt:lpstr>
      <vt:lpstr>Apresentação do PowerPoint</vt:lpstr>
      <vt:lpstr>APLICAÇÃO DO GEOCIDADES</vt:lpstr>
      <vt:lpstr>CADASTRO MULTIFINALITÁRIO</vt:lpstr>
      <vt:lpstr>A COOPERAÇÃO TÉCNICA COM A ANOREG-MT</vt:lpstr>
      <vt:lpstr>Apresentação do PowerPoint</vt:lpstr>
      <vt:lpstr>Apresentação do PowerPoint</vt:lpstr>
      <vt:lpstr>OPERAÇÃO DO GEOCIDADES</vt:lpstr>
      <vt:lpstr>PIONERISMO</vt:lpstr>
      <vt:lpstr>GESTÃO DO GEOCIDADES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COOPERAÇÃO TÉCNICA</dc:title>
  <dc:creator>PC</dc:creator>
  <cp:lastModifiedBy>José de Arimatéia Barbosa</cp:lastModifiedBy>
  <cp:revision>15</cp:revision>
  <dcterms:created xsi:type="dcterms:W3CDTF">2018-04-05T17:35:55Z</dcterms:created>
  <dcterms:modified xsi:type="dcterms:W3CDTF">2018-04-11T16:29:29Z</dcterms:modified>
</cp:coreProperties>
</file>