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33"/>
  </p:notesMasterIdLst>
  <p:sldIdLst>
    <p:sldId id="2147475840" r:id="rId2"/>
    <p:sldId id="2147475844" r:id="rId3"/>
    <p:sldId id="1351" r:id="rId4"/>
    <p:sldId id="2147475843" r:id="rId5"/>
    <p:sldId id="261" r:id="rId6"/>
    <p:sldId id="260" r:id="rId7"/>
    <p:sldId id="2147475838" r:id="rId8"/>
    <p:sldId id="267" r:id="rId9"/>
    <p:sldId id="265" r:id="rId10"/>
    <p:sldId id="2147475830" r:id="rId11"/>
    <p:sldId id="2147475816" r:id="rId12"/>
    <p:sldId id="2147475846" r:id="rId13"/>
    <p:sldId id="2147475848" r:id="rId14"/>
    <p:sldId id="314" r:id="rId15"/>
    <p:sldId id="2147475851" r:id="rId16"/>
    <p:sldId id="256" r:id="rId17"/>
    <p:sldId id="2147475853" r:id="rId18"/>
    <p:sldId id="311" r:id="rId19"/>
    <p:sldId id="310" r:id="rId20"/>
    <p:sldId id="312" r:id="rId21"/>
    <p:sldId id="320" r:id="rId22"/>
    <p:sldId id="322" r:id="rId23"/>
    <p:sldId id="293" r:id="rId24"/>
    <p:sldId id="294" r:id="rId25"/>
    <p:sldId id="2147475854" r:id="rId26"/>
    <p:sldId id="2147475839" r:id="rId27"/>
    <p:sldId id="272" r:id="rId28"/>
    <p:sldId id="2147475831" r:id="rId29"/>
    <p:sldId id="2147475786" r:id="rId30"/>
    <p:sldId id="503" r:id="rId31"/>
    <p:sldId id="50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8BCBB23B-9697-42B3-92D2-058AFF6EAFFF}">
          <p14:sldIdLst>
            <p14:sldId id="2147475840"/>
            <p14:sldId id="2147475844"/>
            <p14:sldId id="1351"/>
            <p14:sldId id="2147475843"/>
          </p14:sldIdLst>
        </p14:section>
        <p14:section name="Seção sem Título" id="{95E92054-235D-4670-A0F0-55A744569000}">
          <p14:sldIdLst>
            <p14:sldId id="261"/>
            <p14:sldId id="260"/>
            <p14:sldId id="2147475838"/>
            <p14:sldId id="267"/>
            <p14:sldId id="265"/>
            <p14:sldId id="2147475830"/>
            <p14:sldId id="2147475816"/>
            <p14:sldId id="2147475846"/>
            <p14:sldId id="2147475848"/>
            <p14:sldId id="314"/>
            <p14:sldId id="2147475851"/>
            <p14:sldId id="256"/>
            <p14:sldId id="2147475853"/>
            <p14:sldId id="311"/>
            <p14:sldId id="310"/>
            <p14:sldId id="312"/>
            <p14:sldId id="320"/>
            <p14:sldId id="322"/>
            <p14:sldId id="293"/>
            <p14:sldId id="294"/>
            <p14:sldId id="2147475854"/>
            <p14:sldId id="2147475839"/>
            <p14:sldId id="272"/>
            <p14:sldId id="2147475831"/>
            <p14:sldId id="2147475786"/>
          </p14:sldIdLst>
        </p14:section>
        <p14:section name="Seção sem Título" id="{8815DDF8-8D92-4CDB-B239-440AC19EC92B}">
          <p14:sldIdLst>
            <p14:sldId id="503"/>
            <p14:sldId id="5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58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9" d="100"/>
          <a:sy n="109" d="100"/>
        </p:scale>
        <p:origin x="53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1039B-C42F-4C88-BA9D-FA08B78689C1}" type="datetimeFigureOut">
              <a:rPr lang="pt-BR" smtClean="0"/>
              <a:t>06/07/2025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06BCE-0F28-4D80-8A12-1AD5ED232803}" type="slidenum">
              <a:rPr lang="pt-BR" smtClean="0"/>
              <a:t>‹nº›</a:t>
            </a:fld>
            <a:endParaRPr lang="pt-BR"/>
          </a:p>
        </p:txBody>
      </p:sp>
    </p:spTree>
    <p:extLst>
      <p:ext uri="{BB962C8B-B14F-4D97-AF65-F5344CB8AC3E}">
        <p14:creationId xmlns:p14="http://schemas.microsoft.com/office/powerpoint/2010/main" val="1113910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5711F0F8-7E0E-48BE-8D59-DC6D3C40A11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4313" indent="-214313">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1pPr>
            <a:lvl2pPr>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2pPr>
            <a:lvl3pPr>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3pPr>
            <a:lvl4pPr>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4pPr>
            <a:lvl5pPr>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9pPr>
          </a:lstStyle>
          <a:p>
            <a:fld id="{918FF5D9-A032-42F1-989A-A226AD702859}" type="slidenum">
              <a:rPr lang="pt-BR" altLang="pt-BR" smtClean="0">
                <a:solidFill>
                  <a:srgbClr val="000000"/>
                </a:solidFill>
                <a:latin typeface="Times New Roman" panose="02020603050405020304" pitchFamily="18" charset="0"/>
              </a:rPr>
              <a:pPr/>
              <a:t>13</a:t>
            </a:fld>
            <a:endParaRPr lang="pt-BR" altLang="pt-BR">
              <a:solidFill>
                <a:srgbClr val="000000"/>
              </a:solidFill>
              <a:latin typeface="Times New Roman" panose="02020603050405020304" pitchFamily="18" charset="0"/>
              <a:cs typeface="Segoe UI" panose="020B0502040204020203" pitchFamily="34" charset="0"/>
            </a:endParaRPr>
          </a:p>
        </p:txBody>
      </p:sp>
      <p:sp>
        <p:nvSpPr>
          <p:cNvPr id="27651" name="Rectangle 1">
            <a:extLst>
              <a:ext uri="{FF2B5EF4-FFF2-40B4-BE49-F238E27FC236}">
                <a16:creationId xmlns:a16="http://schemas.microsoft.com/office/drawing/2014/main" id="{287531E8-DFD5-4300-902D-824C14D472FA}"/>
              </a:ext>
            </a:extLst>
          </p:cNvPr>
          <p:cNvSpPr>
            <a:spLocks noGrp="1" noRot="1" noChangeAspect="1" noChangeArrowheads="1" noTextEdit="1"/>
          </p:cNvSpPr>
          <p:nvPr>
            <p:ph type="sldImg" idx="4294967295"/>
          </p:nvPr>
        </p:nvSpPr>
        <p:spPr>
          <a:solidFill>
            <a:srgbClr val="FFFFFF"/>
          </a:solidFill>
          <a:ln/>
        </p:spPr>
      </p:sp>
      <p:sp>
        <p:nvSpPr>
          <p:cNvPr id="27652" name="Rectangle 2">
            <a:extLst>
              <a:ext uri="{FF2B5EF4-FFF2-40B4-BE49-F238E27FC236}">
                <a16:creationId xmlns:a16="http://schemas.microsoft.com/office/drawing/2014/main" id="{12EBD986-266C-495C-A9DC-309EE21B523A}"/>
              </a:ext>
            </a:extLst>
          </p:cNvPr>
          <p:cNvSpPr>
            <a:spLocks noGrp="1" noChangeArrowheads="1"/>
          </p:cNvSpPr>
          <p:nvPr>
            <p:ph type="body" idx="4294967295"/>
          </p:nvPr>
        </p:nvSpPr>
        <p:spPr>
          <a:xfrm>
            <a:off x="681038" y="4787900"/>
            <a:ext cx="5453062" cy="3916363"/>
          </a:xfrm>
        </p:spPr>
        <p:txBody>
          <a:bodyPr wrap="none" anchor="ctr">
            <a:prstTxWarp prst="textNoShape">
              <a:avLst/>
            </a:prstTxWarp>
          </a:bodyPr>
          <a:lstStyle/>
          <a:p>
            <a:endParaRPr lang="pt-BR" alt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DAE3CDDB-23C6-4BAA-868A-92CE95E24E0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4313" indent="-214313">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1pPr>
            <a:lvl2pPr>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2pPr>
            <a:lvl3pPr>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3pPr>
            <a:lvl4pPr>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4pPr>
            <a:lvl5pPr>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9pPr>
          </a:lstStyle>
          <a:p>
            <a:fld id="{AF56454F-EF2E-4A69-979A-B0D148E8D3EF}" type="slidenum">
              <a:rPr lang="pt-BR" altLang="pt-BR" smtClean="0">
                <a:solidFill>
                  <a:srgbClr val="000000"/>
                </a:solidFill>
                <a:latin typeface="Times New Roman" panose="02020603050405020304" pitchFamily="18" charset="0"/>
              </a:rPr>
              <a:pPr/>
              <a:t>14</a:t>
            </a:fld>
            <a:endParaRPr lang="pt-BR" altLang="pt-BR">
              <a:solidFill>
                <a:srgbClr val="000000"/>
              </a:solidFill>
              <a:latin typeface="Times New Roman" panose="02020603050405020304" pitchFamily="18" charset="0"/>
              <a:cs typeface="Segoe UI" panose="020B0502040204020203" pitchFamily="34" charset="0"/>
            </a:endParaRPr>
          </a:p>
        </p:txBody>
      </p:sp>
      <p:sp>
        <p:nvSpPr>
          <p:cNvPr id="29699" name="Rectangle 1">
            <a:extLst>
              <a:ext uri="{FF2B5EF4-FFF2-40B4-BE49-F238E27FC236}">
                <a16:creationId xmlns:a16="http://schemas.microsoft.com/office/drawing/2014/main" id="{DAF1F669-9E11-4951-8D31-6031F9CFEC05}"/>
              </a:ext>
            </a:extLst>
          </p:cNvPr>
          <p:cNvSpPr>
            <a:spLocks noGrp="1" noRot="1" noChangeAspect="1" noChangeArrowheads="1" noTextEdit="1"/>
          </p:cNvSpPr>
          <p:nvPr>
            <p:ph type="sldImg" idx="4294967295"/>
          </p:nvPr>
        </p:nvSpPr>
        <p:spPr>
          <a:solidFill>
            <a:srgbClr val="FFFFFF"/>
          </a:solidFill>
          <a:ln/>
        </p:spPr>
      </p:sp>
      <p:sp>
        <p:nvSpPr>
          <p:cNvPr id="29700" name="Rectangle 2">
            <a:extLst>
              <a:ext uri="{FF2B5EF4-FFF2-40B4-BE49-F238E27FC236}">
                <a16:creationId xmlns:a16="http://schemas.microsoft.com/office/drawing/2014/main" id="{74752132-E3AE-4F5A-AD12-D73CE5F7B396}"/>
              </a:ext>
            </a:extLst>
          </p:cNvPr>
          <p:cNvSpPr>
            <a:spLocks noGrp="1" noChangeArrowheads="1"/>
          </p:cNvSpPr>
          <p:nvPr>
            <p:ph type="body" idx="4294967295"/>
          </p:nvPr>
        </p:nvSpPr>
        <p:spPr>
          <a:xfrm>
            <a:off x="681038" y="4787900"/>
            <a:ext cx="5453062" cy="3916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prstTxWarp prst="textNoShape">
              <a:avLst/>
            </a:prstTxWarp>
          </a:bodyPr>
          <a:lstStyle/>
          <a:p>
            <a:endParaRPr lang="pt-BR" alt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8469DEB0-539D-4DE7-BD2F-CA4040B5B27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4313" indent="-214313">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1pPr>
            <a:lvl2pPr>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2pPr>
            <a:lvl3pPr>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3pPr>
            <a:lvl4pPr>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4pPr>
            <a:lvl5pPr>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7675" algn="l"/>
                <a:tab pos="896938" algn="l"/>
                <a:tab pos="1346200" algn="l"/>
                <a:tab pos="1795463" algn="l"/>
                <a:tab pos="2244725" algn="l"/>
                <a:tab pos="2693988" algn="l"/>
              </a:tabLst>
              <a:defRPr>
                <a:solidFill>
                  <a:schemeClr val="bg1"/>
                </a:solidFill>
                <a:latin typeface="Arial" panose="020B0604020202020204" pitchFamily="34" charset="0"/>
                <a:ea typeface="Microsoft YaHei" panose="020B0503020204020204" pitchFamily="34" charset="-122"/>
              </a:defRPr>
            </a:lvl9pPr>
          </a:lstStyle>
          <a:p>
            <a:fld id="{E9A9A28E-B282-476C-8E30-558DF44CDEDA}" type="slidenum">
              <a:rPr lang="pt-BR" altLang="pt-BR" smtClean="0">
                <a:solidFill>
                  <a:srgbClr val="000000"/>
                </a:solidFill>
                <a:latin typeface="Times New Roman" panose="02020603050405020304" pitchFamily="18" charset="0"/>
              </a:rPr>
              <a:pPr/>
              <a:t>16</a:t>
            </a:fld>
            <a:endParaRPr lang="pt-BR" altLang="pt-BR">
              <a:solidFill>
                <a:srgbClr val="000000"/>
              </a:solidFill>
              <a:latin typeface="Times New Roman" panose="02020603050405020304" pitchFamily="18" charset="0"/>
              <a:cs typeface="Segoe UI" panose="020B0502040204020203" pitchFamily="34" charset="0"/>
            </a:endParaRPr>
          </a:p>
        </p:txBody>
      </p:sp>
      <p:sp>
        <p:nvSpPr>
          <p:cNvPr id="21507" name="Rectangle 1">
            <a:extLst>
              <a:ext uri="{FF2B5EF4-FFF2-40B4-BE49-F238E27FC236}">
                <a16:creationId xmlns:a16="http://schemas.microsoft.com/office/drawing/2014/main" id="{19F78FD5-6412-405C-BB4C-5D1594BCC388}"/>
              </a:ext>
            </a:extLst>
          </p:cNvPr>
          <p:cNvSpPr>
            <a:spLocks noGrp="1" noRot="1" noChangeAspect="1" noChangeArrowheads="1" noTextEdit="1"/>
          </p:cNvSpPr>
          <p:nvPr>
            <p:ph type="sldImg" idx="4294967295"/>
          </p:nvPr>
        </p:nvSpPr>
        <p:spPr>
          <a:solidFill>
            <a:srgbClr val="FFFFFF"/>
          </a:solidFill>
          <a:ln/>
        </p:spPr>
      </p:sp>
      <p:sp>
        <p:nvSpPr>
          <p:cNvPr id="21508" name="Rectangle 2">
            <a:extLst>
              <a:ext uri="{FF2B5EF4-FFF2-40B4-BE49-F238E27FC236}">
                <a16:creationId xmlns:a16="http://schemas.microsoft.com/office/drawing/2014/main" id="{808D1487-EB3D-4583-B5A4-DD74B18A55C3}"/>
              </a:ext>
            </a:extLst>
          </p:cNvPr>
          <p:cNvSpPr>
            <a:spLocks noGrp="1" noChangeArrowheads="1"/>
          </p:cNvSpPr>
          <p:nvPr>
            <p:ph type="body" idx="4294967295"/>
          </p:nvPr>
        </p:nvSpPr>
        <p:spPr>
          <a:xfrm>
            <a:off x="681038" y="4787900"/>
            <a:ext cx="5453062" cy="3916363"/>
          </a:xfrm>
        </p:spPr>
        <p:txBody>
          <a:bodyPr wrap="none" anchor="ctr">
            <a:prstTxWarp prst="textNoShape">
              <a:avLst/>
            </a:prstTxWarp>
          </a:bodyPr>
          <a:lstStyle/>
          <a:p>
            <a:endParaRPr lang="pt-BR" alt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ceHolder 1">
            <a:extLst>
              <a:ext uri="{FF2B5EF4-FFF2-40B4-BE49-F238E27FC236}">
                <a16:creationId xmlns:a16="http://schemas.microsoft.com/office/drawing/2014/main" id="{3D4BADD7-9EE5-4FD0-9FCC-4FB5DDC50D21}"/>
              </a:ext>
            </a:extLst>
          </p:cNvPr>
          <p:cNvSpPr>
            <a:spLocks noGrp="1" noRot="1" noChangeAspect="1" noChangeArrowheads="1" noTextEdit="1"/>
          </p:cNvSpPr>
          <p:nvPr>
            <p:ph type="sldImg"/>
          </p:nvPr>
        </p:nvSpPr>
        <p:spPr>
          <a:xfrm>
            <a:off x="217488" y="812800"/>
            <a:ext cx="7124700" cy="4008438"/>
          </a:xfrm>
          <a:ln/>
        </p:spPr>
      </p:sp>
      <p:sp>
        <p:nvSpPr>
          <p:cNvPr id="704" name="PlaceHolder 2">
            <a:extLst>
              <a:ext uri="{FF2B5EF4-FFF2-40B4-BE49-F238E27FC236}">
                <a16:creationId xmlns:a16="http://schemas.microsoft.com/office/drawing/2014/main" id="{349E27B1-D525-47A1-A8F1-7B540CC209E1}"/>
              </a:ext>
            </a:extLst>
          </p:cNvPr>
          <p:cNvSpPr>
            <a:spLocks noGrp="1"/>
          </p:cNvSpPr>
          <p:nvPr>
            <p:ph type="body"/>
          </p:nvPr>
        </p:nvSpPr>
        <p:spPr>
          <a:xfrm>
            <a:off x="755650" y="5078413"/>
            <a:ext cx="6046788" cy="4810125"/>
          </a:xfrm>
        </p:spPr>
        <p:txBody>
          <a:bodyPr lIns="0" tIns="0" rIns="0" bIns="0">
            <a:noAutofit/>
          </a:bodyPr>
          <a:lstStyle/>
          <a:p>
            <a:pPr>
              <a:defRPr/>
            </a:pPr>
            <a:endParaRPr lang="pt-BR" sz="2000" spc="-1">
              <a:latin typeface="Arial"/>
            </a:endParaRPr>
          </a:p>
        </p:txBody>
      </p:sp>
      <p:sp>
        <p:nvSpPr>
          <p:cNvPr id="705" name="CustomShape 3">
            <a:extLst>
              <a:ext uri="{FF2B5EF4-FFF2-40B4-BE49-F238E27FC236}">
                <a16:creationId xmlns:a16="http://schemas.microsoft.com/office/drawing/2014/main" id="{7AA16AAB-A9A9-40AC-954F-301E2FF4ADC4}"/>
              </a:ext>
            </a:extLst>
          </p:cNvPr>
          <p:cNvSpPr/>
          <p:nvPr/>
        </p:nvSpPr>
        <p:spPr>
          <a:xfrm>
            <a:off x="4278313" y="10156825"/>
            <a:ext cx="3279775" cy="53340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pt-BR"/>
              <a:t>Clique para editar o título Mestre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49A13101-1CF5-4DE4-8DDB-C165E548244B}" type="datetimeFigureOut">
              <a:rPr lang="pt-BR" smtClean="0"/>
              <a:t>06/07/2025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75479B5-6DB4-4112-9DC4-0E75A9DEF2D4}" type="slidenum">
              <a:rPr lang="pt-BR" smtClean="0"/>
              <a:t>‹nº›</a:t>
            </a:fld>
            <a:endParaRPr lang="pt-B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474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9A13101-1CF5-4DE4-8DDB-C165E548244B}" type="datetimeFigureOut">
              <a:rPr lang="pt-BR" smtClean="0"/>
              <a:t>06/07/2025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75479B5-6DB4-4112-9DC4-0E75A9DEF2D4}" type="slidenum">
              <a:rPr lang="pt-BR" smtClean="0"/>
              <a:t>‹nº›</a:t>
            </a:fld>
            <a:endParaRPr lang="pt-BR"/>
          </a:p>
        </p:txBody>
      </p:sp>
    </p:spTree>
    <p:extLst>
      <p:ext uri="{BB962C8B-B14F-4D97-AF65-F5344CB8AC3E}">
        <p14:creationId xmlns:p14="http://schemas.microsoft.com/office/powerpoint/2010/main" val="3578809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9A13101-1CF5-4DE4-8DDB-C165E548244B}" type="datetimeFigureOut">
              <a:rPr lang="pt-BR" smtClean="0"/>
              <a:t>06/07/2025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75479B5-6DB4-4112-9DC4-0E75A9DEF2D4}" type="slidenum">
              <a:rPr lang="pt-BR" smtClean="0"/>
              <a:t>‹nº›</a:t>
            </a:fld>
            <a:endParaRPr lang="pt-BR"/>
          </a:p>
        </p:txBody>
      </p:sp>
    </p:spTree>
    <p:extLst>
      <p:ext uri="{BB962C8B-B14F-4D97-AF65-F5344CB8AC3E}">
        <p14:creationId xmlns:p14="http://schemas.microsoft.com/office/powerpoint/2010/main" val="143728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22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589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46"/>
        <p:cNvGrpSpPr/>
        <p:nvPr/>
      </p:nvGrpSpPr>
      <p:grpSpPr>
        <a:xfrm>
          <a:off x="0" y="0"/>
          <a:ext cx="0" cy="0"/>
          <a:chOff x="0" y="0"/>
          <a:chExt cx="0" cy="0"/>
        </a:xfrm>
      </p:grpSpPr>
      <p:sp>
        <p:nvSpPr>
          <p:cNvPr id="147" name="Google Shape;147;p21"/>
          <p:cNvSpPr txBox="1">
            <a:spLocks noGrp="1"/>
          </p:cNvSpPr>
          <p:nvPr>
            <p:ph type="ctrTitle"/>
          </p:nvPr>
        </p:nvSpPr>
        <p:spPr>
          <a:xfrm>
            <a:off x="6967227" y="2470067"/>
            <a:ext cx="3953600" cy="894000"/>
          </a:xfrm>
          <a:prstGeom prst="rect">
            <a:avLst/>
          </a:prstGeom>
        </p:spPr>
        <p:txBody>
          <a:bodyPr spcFirstLastPara="1" lIns="91425" tIns="91425" rIns="91425" bIns="91425" anchor="b">
            <a:noAutofit/>
          </a:bodyPr>
          <a:lstStyle>
            <a:lvl1pPr lvl="0" algn="r" rtl="0">
              <a:spcBef>
                <a:spcPts val="0"/>
              </a:spcBef>
              <a:spcAft>
                <a:spcPts val="0"/>
              </a:spcAft>
              <a:buSzPts val="36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rPr lang="pt-BR"/>
              <a:t>Clique para editar o título Mestre</a:t>
            </a:r>
            <a:endParaRPr/>
          </a:p>
        </p:txBody>
      </p:sp>
      <p:sp>
        <p:nvSpPr>
          <p:cNvPr id="148" name="Google Shape;148;p21"/>
          <p:cNvSpPr txBox="1">
            <a:spLocks noGrp="1"/>
          </p:cNvSpPr>
          <p:nvPr>
            <p:ph type="subTitle" idx="1"/>
          </p:nvPr>
        </p:nvSpPr>
        <p:spPr>
          <a:xfrm>
            <a:off x="6990067" y="3531767"/>
            <a:ext cx="3907600" cy="1634800"/>
          </a:xfrm>
          <a:prstGeom prst="rect">
            <a:avLst/>
          </a:prstGeom>
        </p:spPr>
        <p:txBody>
          <a:bodyPr spcFirstLastPara="1" lIns="91425" tIns="91425" rIns="91425" bIns="91425" anchor="t">
            <a:noAutofit/>
          </a:bodyPr>
          <a:lstStyle>
            <a:lvl1pPr lvl="0" algn="r" rtl="0">
              <a:lnSpc>
                <a:spcPct val="100000"/>
              </a:lnSpc>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a:t>Clique para editar o estilo do subtítulo Mestre</a:t>
            </a:r>
            <a:endParaRPr/>
          </a:p>
        </p:txBody>
      </p:sp>
    </p:spTree>
    <p:extLst>
      <p:ext uri="{BB962C8B-B14F-4D97-AF65-F5344CB8AC3E}">
        <p14:creationId xmlns:p14="http://schemas.microsoft.com/office/powerpoint/2010/main" val="93224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9A13101-1CF5-4DE4-8DDB-C165E548244B}" type="datetimeFigureOut">
              <a:rPr lang="pt-BR" smtClean="0"/>
              <a:t>06/07/2025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75479B5-6DB4-4112-9DC4-0E75A9DEF2D4}" type="slidenum">
              <a:rPr lang="pt-BR" smtClean="0"/>
              <a:t>‹nº›</a:t>
            </a:fld>
            <a:endParaRPr lang="pt-BR"/>
          </a:p>
        </p:txBody>
      </p:sp>
    </p:spTree>
    <p:extLst>
      <p:ext uri="{BB962C8B-B14F-4D97-AF65-F5344CB8AC3E}">
        <p14:creationId xmlns:p14="http://schemas.microsoft.com/office/powerpoint/2010/main" val="403720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49A13101-1CF5-4DE4-8DDB-C165E548244B}" type="datetimeFigureOut">
              <a:rPr lang="pt-BR" smtClean="0"/>
              <a:t>06/07/2025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75479B5-6DB4-4112-9DC4-0E75A9DEF2D4}" type="slidenum">
              <a:rPr lang="pt-BR" smtClean="0"/>
              <a:t>‹nº›</a:t>
            </a:fld>
            <a:endParaRPr lang="pt-B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032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49A13101-1CF5-4DE4-8DDB-C165E548244B}" type="datetimeFigureOut">
              <a:rPr lang="pt-BR" smtClean="0"/>
              <a:t>06/07/2025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575479B5-6DB4-4112-9DC4-0E75A9DEF2D4}" type="slidenum">
              <a:rPr lang="pt-BR" smtClean="0"/>
              <a:t>‹nº›</a:t>
            </a:fld>
            <a:endParaRPr lang="pt-BR"/>
          </a:p>
        </p:txBody>
      </p:sp>
    </p:spTree>
    <p:extLst>
      <p:ext uri="{BB962C8B-B14F-4D97-AF65-F5344CB8AC3E}">
        <p14:creationId xmlns:p14="http://schemas.microsoft.com/office/powerpoint/2010/main" val="3064994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097280" y="2582334"/>
            <a:ext cx="4937760" cy="33782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217920" y="2582334"/>
            <a:ext cx="4937760" cy="33782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49A13101-1CF5-4DE4-8DDB-C165E548244B}" type="datetimeFigureOut">
              <a:rPr lang="pt-BR" smtClean="0"/>
              <a:t>06/07/2025</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575479B5-6DB4-4112-9DC4-0E75A9DEF2D4}" type="slidenum">
              <a:rPr lang="pt-BR" smtClean="0"/>
              <a:t>‹nº›</a:t>
            </a:fld>
            <a:endParaRPr lang="pt-BR"/>
          </a:p>
        </p:txBody>
      </p:sp>
    </p:spTree>
    <p:extLst>
      <p:ext uri="{BB962C8B-B14F-4D97-AF65-F5344CB8AC3E}">
        <p14:creationId xmlns:p14="http://schemas.microsoft.com/office/powerpoint/2010/main" val="3126837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49A13101-1CF5-4DE4-8DDB-C165E548244B}" type="datetimeFigureOut">
              <a:rPr lang="pt-BR" smtClean="0"/>
              <a:t>06/07/2025</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575479B5-6DB4-4112-9DC4-0E75A9DEF2D4}" type="slidenum">
              <a:rPr lang="pt-BR" smtClean="0"/>
              <a:t>‹nº›</a:t>
            </a:fld>
            <a:endParaRPr lang="pt-BR"/>
          </a:p>
        </p:txBody>
      </p:sp>
    </p:spTree>
    <p:extLst>
      <p:ext uri="{BB962C8B-B14F-4D97-AF65-F5344CB8AC3E}">
        <p14:creationId xmlns:p14="http://schemas.microsoft.com/office/powerpoint/2010/main" val="3951054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9A13101-1CF5-4DE4-8DDB-C165E548244B}" type="datetimeFigureOut">
              <a:rPr lang="pt-BR" smtClean="0"/>
              <a:t>06/07/2025</a:t>
            </a:fld>
            <a:endParaRPr lang="pt-B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pt-BR"/>
          </a:p>
        </p:txBody>
      </p:sp>
      <p:sp>
        <p:nvSpPr>
          <p:cNvPr id="9" name="Slide Number Placeholder 8"/>
          <p:cNvSpPr>
            <a:spLocks noGrp="1"/>
          </p:cNvSpPr>
          <p:nvPr>
            <p:ph type="sldNum" sz="quarter" idx="12"/>
          </p:nvPr>
        </p:nvSpPr>
        <p:spPr/>
        <p:txBody>
          <a:bodyPr/>
          <a:lstStyle/>
          <a:p>
            <a:fld id="{575479B5-6DB4-4112-9DC4-0E75A9DEF2D4}" type="slidenum">
              <a:rPr lang="pt-BR" smtClean="0"/>
              <a:t>‹nº›</a:t>
            </a:fld>
            <a:endParaRPr lang="pt-BR"/>
          </a:p>
        </p:txBody>
      </p:sp>
    </p:spTree>
    <p:extLst>
      <p:ext uri="{BB962C8B-B14F-4D97-AF65-F5344CB8AC3E}">
        <p14:creationId xmlns:p14="http://schemas.microsoft.com/office/powerpoint/2010/main" val="3593178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pt-BR"/>
              <a:t>Clique para editar o título Mestre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9A13101-1CF5-4DE4-8DDB-C165E548244B}" type="datetimeFigureOut">
              <a:rPr lang="pt-BR" smtClean="0"/>
              <a:t>06/07/2025</a:t>
            </a:fld>
            <a:endParaRPr lang="pt-B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pt-B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75479B5-6DB4-4112-9DC4-0E75A9DEF2D4}" type="slidenum">
              <a:rPr lang="pt-BR" smtClean="0"/>
              <a:t>‹nº›</a:t>
            </a:fld>
            <a:endParaRPr lang="pt-BR"/>
          </a:p>
        </p:txBody>
      </p:sp>
    </p:spTree>
    <p:extLst>
      <p:ext uri="{BB962C8B-B14F-4D97-AF65-F5344CB8AC3E}">
        <p14:creationId xmlns:p14="http://schemas.microsoft.com/office/powerpoint/2010/main" val="2529078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9A13101-1CF5-4DE4-8DDB-C165E548244B}" type="datetimeFigureOut">
              <a:rPr lang="pt-BR" smtClean="0"/>
              <a:t>06/07/2025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575479B5-6DB4-4112-9DC4-0E75A9DEF2D4}" type="slidenum">
              <a:rPr lang="pt-BR" smtClean="0"/>
              <a:t>‹nº›</a:t>
            </a:fld>
            <a:endParaRPr lang="pt-BR"/>
          </a:p>
        </p:txBody>
      </p:sp>
    </p:spTree>
    <p:extLst>
      <p:ext uri="{BB962C8B-B14F-4D97-AF65-F5344CB8AC3E}">
        <p14:creationId xmlns:p14="http://schemas.microsoft.com/office/powerpoint/2010/main" val="432988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pt-BR"/>
              <a:t>Clique para editar o título Mestre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9A13101-1CF5-4DE4-8DDB-C165E548244B}" type="datetimeFigureOut">
              <a:rPr lang="pt-BR" smtClean="0"/>
              <a:t>06/07/2025</a:t>
            </a:fld>
            <a:endParaRPr lang="pt-B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pt-B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75479B5-6DB4-4112-9DC4-0E75A9DEF2D4}" type="slidenum">
              <a:rPr lang="pt-BR" smtClean="0"/>
              <a:t>‹nº›</a:t>
            </a:fld>
            <a:endParaRPr lang="pt-B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63588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8" r:id="rId12"/>
    <p:sldLayoutId id="2147483709"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mazon.org.br/quem-e-dono-da-amazonia-uma-analise-do-recadastramento-de-imoveis-rurais/"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linkedin.com/posts/geocracia_o-brasil-dos-cart%C3%B3rios-continua-maior-que-activity-7234192809707151360-VZsj?utm_source=share&amp;utm_medium=member_ios" TargetMode="External"/><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esaj.tjsp.jus.br/pastadigital/pg/abrirConferenciaDocumento.do"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irib.org.br/noticias/detalhes/vice-presidente-do-irib-participa-de-obra-publicada-pelo-senado-federal" TargetMode="Externa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https://www.gov.br/mdr/pt-br/noticias/ministro-das-cidades-assina-portaria-que-institui-grupo-de-trabalho-para-definir-parametros-para-a-politica-nacional-de-regularizacao-fundiaria"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www.irib.org.br/" TargetMode="External"/><Relationship Id="rId2" Type="http://schemas.openxmlformats.org/officeDocument/2006/relationships/hyperlink" Target="http://www.anoregmt.org.br/portal/" TargetMode="External"/><Relationship Id="rId1" Type="http://schemas.openxmlformats.org/officeDocument/2006/relationships/slideLayout" Target="../slideLayouts/slideLayout2.xml"/><Relationship Id="rId5" Type="http://schemas.openxmlformats.org/officeDocument/2006/relationships/hyperlink" Target="http://www.tjmt.jus.br/corregedoria/" TargetMode="External"/><Relationship Id="rId4" Type="http://schemas.openxmlformats.org/officeDocument/2006/relationships/hyperlink" Target="http://registrodeimoveisdobrasil.com.br/"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2477B26E-0887-4043-AC63-2B6AD57AD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768" y="283043"/>
            <a:ext cx="8200294" cy="5093520"/>
          </a:xfrm>
          <a:prstGeom prst="ellipse">
            <a:avLst/>
          </a:prstGeom>
          <a:ln>
            <a:noFill/>
          </a:ln>
          <a:effectLst>
            <a:softEdge rad="112500"/>
          </a:effectLst>
        </p:spPr>
      </p:pic>
      <p:sp>
        <p:nvSpPr>
          <p:cNvPr id="6" name="Espaço Reservado para Conteúdo 2">
            <a:extLst>
              <a:ext uri="{FF2B5EF4-FFF2-40B4-BE49-F238E27FC236}">
                <a16:creationId xmlns:a16="http://schemas.microsoft.com/office/drawing/2014/main" id="{34175075-AA05-4AF3-A709-6332B9DF7993}"/>
              </a:ext>
            </a:extLst>
          </p:cNvPr>
          <p:cNvSpPr txBox="1">
            <a:spLocks/>
          </p:cNvSpPr>
          <p:nvPr/>
        </p:nvSpPr>
        <p:spPr>
          <a:xfrm>
            <a:off x="1066800" y="5187462"/>
            <a:ext cx="10058400" cy="1024532"/>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pt-BR" dirty="0"/>
          </a:p>
        </p:txBody>
      </p:sp>
      <p:sp>
        <p:nvSpPr>
          <p:cNvPr id="8" name="CaixaDeTexto 7">
            <a:extLst>
              <a:ext uri="{FF2B5EF4-FFF2-40B4-BE49-F238E27FC236}">
                <a16:creationId xmlns:a16="http://schemas.microsoft.com/office/drawing/2014/main" id="{1418444A-4E41-484D-81A2-9FF18BE6EF57}"/>
              </a:ext>
            </a:extLst>
          </p:cNvPr>
          <p:cNvSpPr txBox="1"/>
          <p:nvPr/>
        </p:nvSpPr>
        <p:spPr>
          <a:xfrm>
            <a:off x="1787768" y="5376563"/>
            <a:ext cx="8757138" cy="923330"/>
          </a:xfrm>
          <a:prstGeom prst="rect">
            <a:avLst/>
          </a:prstGeom>
          <a:noFill/>
        </p:spPr>
        <p:txBody>
          <a:bodyPr wrap="square" rtlCol="0">
            <a:spAutoFit/>
          </a:bodyPr>
          <a:lstStyle/>
          <a:p>
            <a:endParaRPr lang="pt-BR" dirty="0"/>
          </a:p>
          <a:p>
            <a:r>
              <a:rPr lang="pt-BR" dirty="0"/>
              <a:t>26 e 27 de Junho de 2025 – Campina Grande/PB </a:t>
            </a:r>
          </a:p>
          <a:p>
            <a:r>
              <a:rPr lang="pt-BR" b="1" dirty="0"/>
              <a:t>Jose de Arimatéia Barbosa</a:t>
            </a:r>
          </a:p>
        </p:txBody>
      </p:sp>
    </p:spTree>
    <p:extLst>
      <p:ext uri="{BB962C8B-B14F-4D97-AF65-F5344CB8AC3E}">
        <p14:creationId xmlns:p14="http://schemas.microsoft.com/office/powerpoint/2010/main" val="282222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de cantos arredondados 1139">
            <a:extLst>
              <a:ext uri="{FF2B5EF4-FFF2-40B4-BE49-F238E27FC236}">
                <a16:creationId xmlns:a16="http://schemas.microsoft.com/office/drawing/2014/main" id="{66D0053E-03ED-488C-844D-6EF30F25CD13}"/>
              </a:ext>
            </a:extLst>
          </p:cNvPr>
          <p:cNvSpPr/>
          <p:nvPr/>
        </p:nvSpPr>
        <p:spPr>
          <a:xfrm>
            <a:off x="-131886" y="-56298"/>
            <a:ext cx="12423531" cy="6914298"/>
          </a:xfrm>
          <a:prstGeom prst="roundRect">
            <a:avLst>
              <a:gd name="adj" fmla="val 1325"/>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de cantos arredondados 1139">
            <a:extLst>
              <a:ext uri="{FF2B5EF4-FFF2-40B4-BE49-F238E27FC236}">
                <a16:creationId xmlns:a16="http://schemas.microsoft.com/office/drawing/2014/main" id="{5C3C8D00-D41C-4501-8936-9A75035C2000}"/>
              </a:ext>
            </a:extLst>
          </p:cNvPr>
          <p:cNvSpPr/>
          <p:nvPr/>
        </p:nvSpPr>
        <p:spPr>
          <a:xfrm>
            <a:off x="237067" y="1709739"/>
            <a:ext cx="5898075" cy="4128354"/>
          </a:xfrm>
          <a:prstGeom prst="roundRect">
            <a:avLst>
              <a:gd name="adj" fmla="val 1325"/>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39E2E8B2-870D-440D-8441-42A8ACA8FB34}"/>
              </a:ext>
            </a:extLst>
          </p:cNvPr>
          <p:cNvSpPr txBox="1"/>
          <p:nvPr/>
        </p:nvSpPr>
        <p:spPr>
          <a:xfrm>
            <a:off x="259270" y="2065756"/>
            <a:ext cx="5602898" cy="3416320"/>
          </a:xfrm>
          <a:prstGeom prst="rect">
            <a:avLst/>
          </a:prstGeom>
          <a:noFill/>
        </p:spPr>
        <p:txBody>
          <a:bodyPr wrap="square">
            <a:spAutoFit/>
          </a:bodyPr>
          <a:lstStyle/>
          <a:p>
            <a:pPr algn="just"/>
            <a:r>
              <a:rPr lang="pt-BR" dirty="0"/>
              <a:t>	A digitalização dos registros públicos modernizou os cartórios, viabilizando serviços online e padronizados. A ausência de diretrizes organizacionais na Lei nº 11.977/2009 levou à criação do ONR, responsável pela implantação do SREI, previsto na Lei nº 13.465/2017. O ONR tem origem no Grupo de Trabalho instituído pela Portaria nº 326/2016, do Ministério das Cidades, integrado por </a:t>
            </a:r>
            <a:r>
              <a:rPr lang="pt-BR" b="1" dirty="0" err="1"/>
              <a:t>Flauzilino</a:t>
            </a:r>
            <a:r>
              <a:rPr lang="pt-BR" b="1" dirty="0"/>
              <a:t> Araújo dos Santos</a:t>
            </a:r>
            <a:r>
              <a:rPr lang="pt-BR" dirty="0"/>
              <a:t>, </a:t>
            </a:r>
            <a:r>
              <a:rPr lang="pt-BR" b="1" dirty="0"/>
              <a:t>José de </a:t>
            </a:r>
            <a:r>
              <a:rPr lang="pt-BR" b="1" dirty="0" err="1"/>
              <a:t>Arimateia</a:t>
            </a:r>
            <a:r>
              <a:rPr lang="pt-BR" b="1" dirty="0"/>
              <a:t> Barbosa</a:t>
            </a:r>
            <a:r>
              <a:rPr lang="pt-BR" dirty="0"/>
              <a:t>, </a:t>
            </a:r>
            <a:r>
              <a:rPr lang="pt-BR" b="1" dirty="0"/>
              <a:t>Sérgio </a:t>
            </a:r>
            <a:r>
              <a:rPr lang="pt-BR" b="1" dirty="0" err="1"/>
              <a:t>Jacomino</a:t>
            </a:r>
            <a:r>
              <a:rPr lang="pt-BR" dirty="0"/>
              <a:t>, os desembargadores </a:t>
            </a:r>
            <a:r>
              <a:rPr lang="pt-BR" b="1" dirty="0"/>
              <a:t>Marcelo Martins Berthe</a:t>
            </a:r>
            <a:r>
              <a:rPr lang="pt-BR" dirty="0"/>
              <a:t> e </a:t>
            </a:r>
            <a:r>
              <a:rPr lang="pt-BR" b="1" dirty="0"/>
              <a:t>Antônio Carlos Alves Braga Junior</a:t>
            </a:r>
            <a:r>
              <a:rPr lang="pt-BR" dirty="0"/>
              <a:t> (TJSP), o advogado </a:t>
            </a:r>
            <a:r>
              <a:rPr lang="pt-BR" b="1" dirty="0"/>
              <a:t>Renato Guilherme Góes</a:t>
            </a:r>
            <a:r>
              <a:rPr lang="pt-BR" dirty="0"/>
              <a:t> e o urbanista </a:t>
            </a:r>
            <a:r>
              <a:rPr lang="pt-BR" b="1" dirty="0"/>
              <a:t>Lair </a:t>
            </a:r>
            <a:r>
              <a:rPr lang="pt-BR" b="1" dirty="0" err="1"/>
              <a:t>Krahenbuhl</a:t>
            </a:r>
            <a:r>
              <a:rPr lang="pt-BR" dirty="0"/>
              <a:t>.</a:t>
            </a:r>
          </a:p>
        </p:txBody>
      </p:sp>
      <p:sp>
        <p:nvSpPr>
          <p:cNvPr id="11" name="CaixaDeTexto 10">
            <a:extLst>
              <a:ext uri="{FF2B5EF4-FFF2-40B4-BE49-F238E27FC236}">
                <a16:creationId xmlns:a16="http://schemas.microsoft.com/office/drawing/2014/main" id="{D7AF5B91-0785-4E6C-9971-83BD221B47D4}"/>
              </a:ext>
            </a:extLst>
          </p:cNvPr>
          <p:cNvSpPr txBox="1"/>
          <p:nvPr/>
        </p:nvSpPr>
        <p:spPr>
          <a:xfrm>
            <a:off x="1360609" y="336115"/>
            <a:ext cx="9216538" cy="954107"/>
          </a:xfrm>
          <a:prstGeom prst="rect">
            <a:avLst/>
          </a:prstGeom>
          <a:noFill/>
        </p:spPr>
        <p:txBody>
          <a:bodyPr wrap="square">
            <a:spAutoFit/>
          </a:bodyPr>
          <a:lstStyle/>
          <a:p>
            <a:r>
              <a:rPr lang="pt-BR" sz="2400" b="1" dirty="0">
                <a:latin typeface="Arial" panose="020B0604020202020204" pitchFamily="34" charset="0"/>
                <a:cs typeface="Arial" panose="020B0604020202020204" pitchFamily="34" charset="0"/>
              </a:rPr>
              <a:t>COORDENAÇÃO E INTEGRAÇÃO DO PROJETO SREI – O SISTEMA DE REGISTRO ELETRONICO DE IMÓVEIS </a:t>
            </a:r>
          </a:p>
          <a:p>
            <a:r>
              <a:rPr lang="pt-BR" sz="800" b="1" dirty="0" err="1">
                <a:solidFill>
                  <a:schemeClr val="accent1"/>
                </a:solidFill>
              </a:rPr>
              <a:t>Disponivel</a:t>
            </a:r>
            <a:r>
              <a:rPr lang="pt-BR" sz="800" b="1" dirty="0">
                <a:solidFill>
                  <a:schemeClr val="accent1"/>
                </a:solidFill>
              </a:rPr>
              <a:t> em: https://www.onr.org.br/o-projeto-srei-o-sistema-de-registro-eletronico-de-imoveis/</a:t>
            </a:r>
          </a:p>
        </p:txBody>
      </p:sp>
      <p:pic>
        <p:nvPicPr>
          <p:cNvPr id="15" name="Imagem 14">
            <a:extLst>
              <a:ext uri="{FF2B5EF4-FFF2-40B4-BE49-F238E27FC236}">
                <a16:creationId xmlns:a16="http://schemas.microsoft.com/office/drawing/2014/main" id="{B2E831D2-143C-4AA0-B258-6132A18DB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4412" y="1621672"/>
            <a:ext cx="5538318" cy="4699999"/>
          </a:xfrm>
          <a:prstGeom prst="rect">
            <a:avLst/>
          </a:prstGeom>
        </p:spPr>
      </p:pic>
    </p:spTree>
    <p:extLst>
      <p:ext uri="{BB962C8B-B14F-4D97-AF65-F5344CB8AC3E}">
        <p14:creationId xmlns:p14="http://schemas.microsoft.com/office/powerpoint/2010/main" val="2133155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de cantos arredondados 1139">
            <a:extLst>
              <a:ext uri="{FF2B5EF4-FFF2-40B4-BE49-F238E27FC236}">
                <a16:creationId xmlns:a16="http://schemas.microsoft.com/office/drawing/2014/main" id="{C2B464FD-ED82-4461-ADA8-22A6D0D57FE7}"/>
              </a:ext>
            </a:extLst>
          </p:cNvPr>
          <p:cNvSpPr/>
          <p:nvPr/>
        </p:nvSpPr>
        <p:spPr>
          <a:xfrm>
            <a:off x="209551" y="136358"/>
            <a:ext cx="11831886" cy="6462746"/>
          </a:xfrm>
          <a:prstGeom prst="roundRect">
            <a:avLst>
              <a:gd name="adj" fmla="val 1325"/>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ítulo 1">
            <a:extLst>
              <a:ext uri="{FF2B5EF4-FFF2-40B4-BE49-F238E27FC236}">
                <a16:creationId xmlns:a16="http://schemas.microsoft.com/office/drawing/2014/main" id="{1DC256CD-3701-4280-AA1E-E7429986DB01}"/>
              </a:ext>
            </a:extLst>
          </p:cNvPr>
          <p:cNvSpPr>
            <a:spLocks noGrp="1"/>
          </p:cNvSpPr>
          <p:nvPr>
            <p:ph type="ctrTitle"/>
          </p:nvPr>
        </p:nvSpPr>
        <p:spPr>
          <a:xfrm>
            <a:off x="2380261" y="258896"/>
            <a:ext cx="8402400" cy="648016"/>
          </a:xfrm>
        </p:spPr>
        <p:txBody>
          <a:bodyPr>
            <a:normAutofit/>
          </a:bodyPr>
          <a:lstStyle/>
          <a:p>
            <a:pPr algn="ctr"/>
            <a:r>
              <a:rPr lang="pt-BR" sz="3600" b="1" dirty="0">
                <a:solidFill>
                  <a:schemeClr val="tx1"/>
                </a:solidFill>
              </a:rPr>
              <a:t>PROJETO PILOTO </a:t>
            </a:r>
            <a:endParaRPr lang="pt-BR" sz="3600" b="1" dirty="0"/>
          </a:p>
        </p:txBody>
      </p:sp>
      <p:sp>
        <p:nvSpPr>
          <p:cNvPr id="8" name="CustomShape 1">
            <a:extLst>
              <a:ext uri="{FF2B5EF4-FFF2-40B4-BE49-F238E27FC236}">
                <a16:creationId xmlns:a16="http://schemas.microsoft.com/office/drawing/2014/main" id="{1140CD37-5A2E-430E-A1E5-633F7219A0E1}"/>
              </a:ext>
            </a:extLst>
          </p:cNvPr>
          <p:cNvSpPr/>
          <p:nvPr/>
        </p:nvSpPr>
        <p:spPr>
          <a:xfrm>
            <a:off x="378743" y="906912"/>
            <a:ext cx="4463940" cy="64801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100000"/>
              </a:lnSpc>
            </a:pPr>
            <a:r>
              <a:rPr lang="pt-BR" b="1" strike="noStrike" spc="-1" dirty="0">
                <a:solidFill>
                  <a:srgbClr val="90C226"/>
                </a:solidFill>
                <a:latin typeface="Arial" panose="020B0604020202020204" pitchFamily="34" charset="0"/>
                <a:ea typeface="DejaVu Sans"/>
                <a:cs typeface="Arial" panose="020B0604020202020204" pitchFamily="34" charset="0"/>
              </a:rPr>
              <a:t>  </a:t>
            </a:r>
            <a:r>
              <a:rPr lang="pt-BR" b="1" strike="noStrike" spc="-1" dirty="0">
                <a:solidFill>
                  <a:srgbClr val="000000"/>
                </a:solidFill>
                <a:latin typeface="Arial" panose="020B0604020202020204" pitchFamily="34" charset="0"/>
                <a:ea typeface="DejaVu Sans"/>
                <a:cs typeface="Arial" panose="020B0604020202020204" pitchFamily="34" charset="0"/>
              </a:rPr>
              <a:t>OBJETIVOS GERAIS</a:t>
            </a:r>
            <a:br>
              <a:rPr lang="pt-BR" b="1" dirty="0">
                <a:latin typeface="Arial" panose="020B0604020202020204" pitchFamily="34" charset="0"/>
                <a:cs typeface="Arial" panose="020B0604020202020204" pitchFamily="34" charset="0"/>
              </a:rPr>
            </a:br>
            <a:endParaRPr lang="pt-BR" b="1" strike="noStrike" spc="-1" dirty="0">
              <a:latin typeface="Arial" panose="020B0604020202020204" pitchFamily="34" charset="0"/>
              <a:cs typeface="Arial" panose="020B0604020202020204" pitchFamily="34" charset="0"/>
            </a:endParaRPr>
          </a:p>
        </p:txBody>
      </p:sp>
      <p:sp>
        <p:nvSpPr>
          <p:cNvPr id="9" name="CustomShape 2">
            <a:extLst>
              <a:ext uri="{FF2B5EF4-FFF2-40B4-BE49-F238E27FC236}">
                <a16:creationId xmlns:a16="http://schemas.microsoft.com/office/drawing/2014/main" id="{48E21C13-42C0-4F49-A208-596172FF10AA}"/>
              </a:ext>
            </a:extLst>
          </p:cNvPr>
          <p:cNvSpPr/>
          <p:nvPr/>
        </p:nvSpPr>
        <p:spPr>
          <a:xfrm>
            <a:off x="0" y="1537260"/>
            <a:ext cx="5691546" cy="28863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509040" lvl="1" algn="just">
              <a:lnSpc>
                <a:spcPct val="100000"/>
              </a:lnSpc>
              <a:spcBef>
                <a:spcPts val="1001"/>
              </a:spcBef>
              <a:buClr>
                <a:srgbClr val="90C226"/>
              </a:buClr>
              <a:buSzPct val="80000"/>
            </a:pPr>
            <a:r>
              <a:rPr lang="pt-BR" b="0" strike="noStrike" spc="-1" dirty="0">
                <a:latin typeface="Trebuchet MS"/>
                <a:ea typeface="Trebuchet MS"/>
              </a:rPr>
              <a:t>Apresentar o status do registro jurídico do perímetro rural e urbano do município de Campo Novo do Parecis/MT; gerar informações precisas e detalhadas para excelência dos serviços do registro de imóveis; além de oferecer dados oficiais e atualizados para projetos de regularização fundiária, planejamento urbano, gestão ambiental e políticas públicas de forma geral, contribuindo para uma melhor governança fundiária.</a:t>
            </a:r>
            <a:endParaRPr lang="pt-BR" b="0" strike="noStrike" spc="-1" dirty="0">
              <a:latin typeface="Arial"/>
            </a:endParaRPr>
          </a:p>
          <a:p>
            <a:pPr>
              <a:lnSpc>
                <a:spcPct val="100000"/>
              </a:lnSpc>
              <a:spcBef>
                <a:spcPts val="1001"/>
              </a:spcBef>
            </a:pPr>
            <a:endParaRPr lang="pt-BR" sz="2400" b="0" strike="noStrike" spc="-1" dirty="0">
              <a:latin typeface="Arial"/>
            </a:endParaRPr>
          </a:p>
        </p:txBody>
      </p:sp>
      <p:pic>
        <p:nvPicPr>
          <p:cNvPr id="11" name="Imagem 10">
            <a:extLst>
              <a:ext uri="{FF2B5EF4-FFF2-40B4-BE49-F238E27FC236}">
                <a16:creationId xmlns:a16="http://schemas.microsoft.com/office/drawing/2014/main" id="{6F0C1AF6-E7B8-4344-AE90-6D777CD0F900}"/>
              </a:ext>
            </a:extLst>
          </p:cNvPr>
          <p:cNvPicPr>
            <a:picLocks noChangeAspect="1"/>
          </p:cNvPicPr>
          <p:nvPr/>
        </p:nvPicPr>
        <p:blipFill>
          <a:blip r:embed="rId2"/>
          <a:stretch>
            <a:fillRect/>
          </a:stretch>
        </p:blipFill>
        <p:spPr>
          <a:xfrm>
            <a:off x="5691546" y="3067923"/>
            <a:ext cx="6152151" cy="336279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8FFC04DC-1CA2-48A7-9D87-768AE79D4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907"/>
            <a:ext cx="12192000" cy="68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4">
            <a:extLst>
              <a:ext uri="{FF2B5EF4-FFF2-40B4-BE49-F238E27FC236}">
                <a16:creationId xmlns:a16="http://schemas.microsoft.com/office/drawing/2014/main" id="{1C532C46-C430-4B8A-9BED-A1DF06EF2932}"/>
              </a:ext>
            </a:extLst>
          </p:cNvPr>
          <p:cNvSpPr txBox="1">
            <a:spLocks noChangeArrowheads="1"/>
          </p:cNvSpPr>
          <p:nvPr/>
        </p:nvSpPr>
        <p:spPr bwMode="auto">
          <a:xfrm>
            <a:off x="1912689" y="476635"/>
            <a:ext cx="8768208" cy="341269"/>
          </a:xfrm>
          <a:prstGeom prst="rect">
            <a:avLst/>
          </a:prstGeom>
          <a:solidFill>
            <a:schemeClr val="accent6">
              <a:lumMod val="50000"/>
            </a:schemeClr>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defRPr/>
            </a:pPr>
            <a:r>
              <a:rPr lang="pt-BR" altLang="pt-BR" sz="1600" b="1" dirty="0"/>
              <a:t>TÍTULOS REURB </a:t>
            </a:r>
          </a:p>
        </p:txBody>
      </p:sp>
      <p:sp>
        <p:nvSpPr>
          <p:cNvPr id="31748" name="Text Box 4">
            <a:extLst>
              <a:ext uri="{FF2B5EF4-FFF2-40B4-BE49-F238E27FC236}">
                <a16:creationId xmlns:a16="http://schemas.microsoft.com/office/drawing/2014/main" id="{5E04C08E-19E5-491D-91B3-93C51207C56A}"/>
              </a:ext>
            </a:extLst>
          </p:cNvPr>
          <p:cNvSpPr txBox="1">
            <a:spLocks noChangeArrowheads="1"/>
          </p:cNvSpPr>
          <p:nvPr/>
        </p:nvSpPr>
        <p:spPr bwMode="auto">
          <a:xfrm>
            <a:off x="1912689" y="2203610"/>
            <a:ext cx="8763446" cy="341269"/>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TÍTULO DE LEGITIMAÇÃO FUNDIÁRIA - JULHO/2023</a:t>
            </a:r>
          </a:p>
        </p:txBody>
      </p:sp>
      <p:sp>
        <p:nvSpPr>
          <p:cNvPr id="31749" name="AutoShape 5">
            <a:extLst>
              <a:ext uri="{FF2B5EF4-FFF2-40B4-BE49-F238E27FC236}">
                <a16:creationId xmlns:a16="http://schemas.microsoft.com/office/drawing/2014/main" id="{BE71A746-C867-42E2-BEDB-39DE205AEA3A}"/>
              </a:ext>
            </a:extLst>
          </p:cNvPr>
          <p:cNvSpPr>
            <a:spLocks noChangeArrowheads="1"/>
          </p:cNvSpPr>
          <p:nvPr/>
        </p:nvSpPr>
        <p:spPr bwMode="auto">
          <a:xfrm>
            <a:off x="534918" y="2182976"/>
            <a:ext cx="1187295" cy="382537"/>
          </a:xfrm>
          <a:prstGeom prst="homePlate">
            <a:avLst>
              <a:gd name="adj" fmla="val 49904"/>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73</a:t>
            </a:r>
          </a:p>
        </p:txBody>
      </p:sp>
      <p:sp>
        <p:nvSpPr>
          <p:cNvPr id="31750" name="Text Box 4">
            <a:extLst>
              <a:ext uri="{FF2B5EF4-FFF2-40B4-BE49-F238E27FC236}">
                <a16:creationId xmlns:a16="http://schemas.microsoft.com/office/drawing/2014/main" id="{30BB27E2-0393-45CB-A2E3-28FCB15EA2A0}"/>
              </a:ext>
            </a:extLst>
          </p:cNvPr>
          <p:cNvSpPr txBox="1">
            <a:spLocks noChangeArrowheads="1"/>
          </p:cNvSpPr>
          <p:nvPr/>
        </p:nvSpPr>
        <p:spPr bwMode="auto">
          <a:xfrm>
            <a:off x="1925387" y="1544883"/>
            <a:ext cx="8723764" cy="341268"/>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TÍTULOS DEFINITIVOS - LOTEAMENTO POR DO SOL - MARÇO/2014 </a:t>
            </a:r>
          </a:p>
        </p:txBody>
      </p:sp>
      <p:sp>
        <p:nvSpPr>
          <p:cNvPr id="31751" name="AutoShape 5">
            <a:extLst>
              <a:ext uri="{FF2B5EF4-FFF2-40B4-BE49-F238E27FC236}">
                <a16:creationId xmlns:a16="http://schemas.microsoft.com/office/drawing/2014/main" id="{7A4E93B6-812B-4F69-B737-F9C6C51EA9C4}"/>
              </a:ext>
            </a:extLst>
          </p:cNvPr>
          <p:cNvSpPr>
            <a:spLocks noChangeArrowheads="1"/>
          </p:cNvSpPr>
          <p:nvPr/>
        </p:nvSpPr>
        <p:spPr bwMode="auto">
          <a:xfrm>
            <a:off x="534918" y="1544884"/>
            <a:ext cx="1187295" cy="382537"/>
          </a:xfrm>
          <a:prstGeom prst="homePlate">
            <a:avLst>
              <a:gd name="adj" fmla="val 49933"/>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50</a:t>
            </a:r>
          </a:p>
        </p:txBody>
      </p:sp>
      <p:sp>
        <p:nvSpPr>
          <p:cNvPr id="31752" name="Text Box 4">
            <a:extLst>
              <a:ext uri="{FF2B5EF4-FFF2-40B4-BE49-F238E27FC236}">
                <a16:creationId xmlns:a16="http://schemas.microsoft.com/office/drawing/2014/main" id="{D65981A1-5ACE-4CB7-B601-1B12BDDE0726}"/>
              </a:ext>
            </a:extLst>
          </p:cNvPr>
          <p:cNvSpPr txBox="1">
            <a:spLocks noChangeArrowheads="1"/>
          </p:cNvSpPr>
          <p:nvPr/>
        </p:nvSpPr>
        <p:spPr bwMode="auto">
          <a:xfrm>
            <a:off x="1917451" y="2954400"/>
            <a:ext cx="8760272" cy="341268"/>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TÍTULO DE LEGITIMAÇÃO FUNDIÁRIA - DEZEMBRO/2023</a:t>
            </a:r>
          </a:p>
        </p:txBody>
      </p:sp>
      <p:sp>
        <p:nvSpPr>
          <p:cNvPr id="31753" name="AutoShape 5">
            <a:extLst>
              <a:ext uri="{FF2B5EF4-FFF2-40B4-BE49-F238E27FC236}">
                <a16:creationId xmlns:a16="http://schemas.microsoft.com/office/drawing/2014/main" id="{23F1DF2D-8E84-4907-9CAD-3B6CE83CAF70}"/>
              </a:ext>
            </a:extLst>
          </p:cNvPr>
          <p:cNvSpPr>
            <a:spLocks noChangeArrowheads="1"/>
          </p:cNvSpPr>
          <p:nvPr/>
        </p:nvSpPr>
        <p:spPr bwMode="auto">
          <a:xfrm>
            <a:off x="534918" y="2933765"/>
            <a:ext cx="1187295" cy="382538"/>
          </a:xfrm>
          <a:prstGeom prst="homePlate">
            <a:avLst>
              <a:gd name="adj" fmla="val 49904"/>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73</a:t>
            </a:r>
          </a:p>
        </p:txBody>
      </p:sp>
      <p:sp>
        <p:nvSpPr>
          <p:cNvPr id="31754" name="Text Box 4">
            <a:extLst>
              <a:ext uri="{FF2B5EF4-FFF2-40B4-BE49-F238E27FC236}">
                <a16:creationId xmlns:a16="http://schemas.microsoft.com/office/drawing/2014/main" id="{032E0B7B-9FE4-4DE9-A20B-98F34ACCFB0D}"/>
              </a:ext>
            </a:extLst>
          </p:cNvPr>
          <p:cNvSpPr txBox="1">
            <a:spLocks noChangeArrowheads="1"/>
          </p:cNvSpPr>
          <p:nvPr/>
        </p:nvSpPr>
        <p:spPr bwMode="auto">
          <a:xfrm>
            <a:off x="1912689" y="3657571"/>
            <a:ext cx="8757097" cy="341269"/>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TÍTULO DE LEGITIMAÇÃO FUNDIÁRIA - JULHO/2024</a:t>
            </a:r>
          </a:p>
        </p:txBody>
      </p:sp>
      <p:sp>
        <p:nvSpPr>
          <p:cNvPr id="31755" name="AutoShape 5">
            <a:extLst>
              <a:ext uri="{FF2B5EF4-FFF2-40B4-BE49-F238E27FC236}">
                <a16:creationId xmlns:a16="http://schemas.microsoft.com/office/drawing/2014/main" id="{B323D6B9-557A-41AB-B4A0-0EF82E4CEA68}"/>
              </a:ext>
            </a:extLst>
          </p:cNvPr>
          <p:cNvSpPr>
            <a:spLocks noChangeArrowheads="1"/>
          </p:cNvSpPr>
          <p:nvPr/>
        </p:nvSpPr>
        <p:spPr bwMode="auto">
          <a:xfrm>
            <a:off x="534918" y="3635348"/>
            <a:ext cx="1187295" cy="387300"/>
          </a:xfrm>
          <a:prstGeom prst="homePlate">
            <a:avLst>
              <a:gd name="adj" fmla="val 49943"/>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46</a:t>
            </a:r>
          </a:p>
        </p:txBody>
      </p:sp>
      <p:sp>
        <p:nvSpPr>
          <p:cNvPr id="31756" name="Text Box 7">
            <a:extLst>
              <a:ext uri="{FF2B5EF4-FFF2-40B4-BE49-F238E27FC236}">
                <a16:creationId xmlns:a16="http://schemas.microsoft.com/office/drawing/2014/main" id="{DA408A58-CCD5-4DE0-8F85-949633D4B731}"/>
              </a:ext>
            </a:extLst>
          </p:cNvPr>
          <p:cNvSpPr txBox="1">
            <a:spLocks noChangeArrowheads="1"/>
          </p:cNvSpPr>
          <p:nvPr/>
        </p:nvSpPr>
        <p:spPr bwMode="auto">
          <a:xfrm>
            <a:off x="461903" y="6227399"/>
            <a:ext cx="2519034" cy="307935"/>
          </a:xfrm>
          <a:prstGeom prst="rect">
            <a:avLst/>
          </a:prstGeom>
          <a:solidFill>
            <a:srgbClr val="002060"/>
          </a:solidFill>
          <a:ln w="19080" cap="sq">
            <a:solidFill>
              <a:srgbClr val="FFFFFF"/>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r>
              <a:rPr lang="pt-BR" altLang="pt-BR" sz="1400" b="1">
                <a:solidFill>
                  <a:srgbClr val="FFFFFF"/>
                </a:solidFill>
                <a:latin typeface="Arial Black" panose="020B0A04020102020204" pitchFamily="34" charset="0"/>
              </a:rPr>
              <a:t>Dados de 24/06/2025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m 2">
            <a:extLst>
              <a:ext uri="{FF2B5EF4-FFF2-40B4-BE49-F238E27FC236}">
                <a16:creationId xmlns:a16="http://schemas.microsoft.com/office/drawing/2014/main" id="{88303318-1B6F-44F8-AC48-AA848F7F5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7"/>
            <a:ext cx="12192000" cy="68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1">
            <a:extLst>
              <a:ext uri="{FF2B5EF4-FFF2-40B4-BE49-F238E27FC236}">
                <a16:creationId xmlns:a16="http://schemas.microsoft.com/office/drawing/2014/main" id="{6AA7457D-AE04-47C2-80D9-B0C47DB1BECF}"/>
              </a:ext>
            </a:extLst>
          </p:cNvPr>
          <p:cNvSpPr txBox="1">
            <a:spLocks noChangeArrowheads="1"/>
          </p:cNvSpPr>
          <p:nvPr/>
        </p:nvSpPr>
        <p:spPr bwMode="auto">
          <a:xfrm>
            <a:off x="2999985" y="67113"/>
            <a:ext cx="6550760" cy="577775"/>
          </a:xfrm>
          <a:prstGeom prst="rect">
            <a:avLst/>
          </a:prstGeom>
          <a:solidFill>
            <a:srgbClr val="002060"/>
          </a:solidFill>
          <a:ln w="57240" cap="sq">
            <a:solidFill>
              <a:srgbClr val="000066"/>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2000" b="1">
                <a:solidFill>
                  <a:srgbClr val="FFFFFF"/>
                </a:solidFill>
              </a:rPr>
              <a:t>MATRÍCULAS URBANAS</a:t>
            </a:r>
            <a:endParaRPr lang="pt-BR" altLang="pt-BR" sz="2000" b="1">
              <a:solidFill>
                <a:srgbClr val="FFFFFF"/>
              </a:solidFill>
              <a:cs typeface="Arial" panose="020B0604020202020204" pitchFamily="34" charset="0"/>
            </a:endParaRPr>
          </a:p>
        </p:txBody>
      </p:sp>
      <p:sp>
        <p:nvSpPr>
          <p:cNvPr id="21507" name="AutoShape 2">
            <a:extLst>
              <a:ext uri="{FF2B5EF4-FFF2-40B4-BE49-F238E27FC236}">
                <a16:creationId xmlns:a16="http://schemas.microsoft.com/office/drawing/2014/main" id="{01A65879-7038-4C80-BA2C-FB5D5D886C4A}"/>
              </a:ext>
            </a:extLst>
          </p:cNvPr>
          <p:cNvSpPr>
            <a:spLocks noChangeArrowheads="1"/>
          </p:cNvSpPr>
          <p:nvPr/>
        </p:nvSpPr>
        <p:spPr bwMode="auto">
          <a:xfrm>
            <a:off x="590473" y="886156"/>
            <a:ext cx="1190470" cy="526981"/>
          </a:xfrm>
          <a:prstGeom prst="homePlate">
            <a:avLst>
              <a:gd name="adj" fmla="val 49938"/>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defRPr/>
            </a:pPr>
            <a:r>
              <a:rPr lang="pt-BR" sz="1600" b="1" spc="-1" dirty="0">
                <a:solidFill>
                  <a:srgbClr val="002060"/>
                </a:solidFill>
                <a:latin typeface="Arial Black"/>
                <a:ea typeface="DejaVu Sans"/>
              </a:rPr>
              <a:t>15.767</a:t>
            </a:r>
            <a:endParaRPr lang="pt-BR" altLang="pt-BR" sz="1600" b="1" dirty="0">
              <a:solidFill>
                <a:srgbClr val="002060"/>
              </a:solidFill>
              <a:latin typeface="Arial Black" panose="020B0A04020102020204" pitchFamily="34" charset="0"/>
            </a:endParaRPr>
          </a:p>
        </p:txBody>
      </p:sp>
      <p:sp>
        <p:nvSpPr>
          <p:cNvPr id="26629" name="Text Box 3">
            <a:extLst>
              <a:ext uri="{FF2B5EF4-FFF2-40B4-BE49-F238E27FC236}">
                <a16:creationId xmlns:a16="http://schemas.microsoft.com/office/drawing/2014/main" id="{6FF4690B-1643-4EAC-B7EE-0E8393249596}"/>
              </a:ext>
            </a:extLst>
          </p:cNvPr>
          <p:cNvSpPr txBox="1">
            <a:spLocks noChangeArrowheads="1"/>
          </p:cNvSpPr>
          <p:nvPr/>
        </p:nvSpPr>
        <p:spPr bwMode="auto">
          <a:xfrm>
            <a:off x="2006339" y="1005203"/>
            <a:ext cx="8769796" cy="341268"/>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MATRÍCULAS URBANAS ATIVAS NO SRI: BENS PRIVADOS</a:t>
            </a:r>
          </a:p>
        </p:txBody>
      </p:sp>
      <p:sp>
        <p:nvSpPr>
          <p:cNvPr id="26630" name="Text Box 4">
            <a:extLst>
              <a:ext uri="{FF2B5EF4-FFF2-40B4-BE49-F238E27FC236}">
                <a16:creationId xmlns:a16="http://schemas.microsoft.com/office/drawing/2014/main" id="{C8741DFF-8646-4C2B-A800-E4373FD2E321}"/>
              </a:ext>
            </a:extLst>
          </p:cNvPr>
          <p:cNvSpPr txBox="1">
            <a:spLocks noChangeArrowheads="1"/>
          </p:cNvSpPr>
          <p:nvPr/>
        </p:nvSpPr>
        <p:spPr bwMode="auto">
          <a:xfrm>
            <a:off x="1999989" y="1609962"/>
            <a:ext cx="8768208" cy="341269"/>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MATRÍCULAS COM AVERBAÇÕES DE CONSTRUÇÕES</a:t>
            </a:r>
          </a:p>
        </p:txBody>
      </p:sp>
      <p:sp>
        <p:nvSpPr>
          <p:cNvPr id="26631" name="AutoShape 5">
            <a:extLst>
              <a:ext uri="{FF2B5EF4-FFF2-40B4-BE49-F238E27FC236}">
                <a16:creationId xmlns:a16="http://schemas.microsoft.com/office/drawing/2014/main" id="{AD5721C6-9DD6-4D35-AB17-7A1E9BD406D3}"/>
              </a:ext>
            </a:extLst>
          </p:cNvPr>
          <p:cNvSpPr>
            <a:spLocks noChangeArrowheads="1"/>
          </p:cNvSpPr>
          <p:nvPr/>
        </p:nvSpPr>
        <p:spPr bwMode="auto">
          <a:xfrm>
            <a:off x="598410" y="1527423"/>
            <a:ext cx="1182533" cy="506347"/>
          </a:xfrm>
          <a:prstGeom prst="homePlate">
            <a:avLst>
              <a:gd name="adj" fmla="val 49920"/>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4.282</a:t>
            </a:r>
          </a:p>
        </p:txBody>
      </p:sp>
      <p:sp>
        <p:nvSpPr>
          <p:cNvPr id="26632" name="Text Box 7">
            <a:extLst>
              <a:ext uri="{FF2B5EF4-FFF2-40B4-BE49-F238E27FC236}">
                <a16:creationId xmlns:a16="http://schemas.microsoft.com/office/drawing/2014/main" id="{B197E796-A4A4-40BE-945D-FD7C73FCC6A9}"/>
              </a:ext>
            </a:extLst>
          </p:cNvPr>
          <p:cNvSpPr txBox="1">
            <a:spLocks noChangeArrowheads="1"/>
          </p:cNvSpPr>
          <p:nvPr/>
        </p:nvSpPr>
        <p:spPr bwMode="auto">
          <a:xfrm>
            <a:off x="580950" y="6243272"/>
            <a:ext cx="2519035" cy="307935"/>
          </a:xfrm>
          <a:prstGeom prst="rect">
            <a:avLst/>
          </a:prstGeom>
          <a:solidFill>
            <a:srgbClr val="002060"/>
          </a:solidFill>
          <a:ln w="19080" cap="sq">
            <a:solidFill>
              <a:srgbClr val="FFFFFF"/>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r>
              <a:rPr lang="pt-BR" altLang="pt-BR" sz="1400" b="1">
                <a:solidFill>
                  <a:srgbClr val="FFFFFF"/>
                </a:solidFill>
                <a:latin typeface="Arial Black" panose="020B0A04020102020204" pitchFamily="34" charset="0"/>
              </a:rPr>
              <a:t>Dados de 24/06/2025</a:t>
            </a:r>
          </a:p>
        </p:txBody>
      </p:sp>
      <p:sp>
        <p:nvSpPr>
          <p:cNvPr id="26633" name="AutoShape 5">
            <a:extLst>
              <a:ext uri="{FF2B5EF4-FFF2-40B4-BE49-F238E27FC236}">
                <a16:creationId xmlns:a16="http://schemas.microsoft.com/office/drawing/2014/main" id="{E9EA70AA-2F8D-4E04-99AB-86BF73DCEF13}"/>
              </a:ext>
            </a:extLst>
          </p:cNvPr>
          <p:cNvSpPr>
            <a:spLocks noChangeArrowheads="1"/>
          </p:cNvSpPr>
          <p:nvPr/>
        </p:nvSpPr>
        <p:spPr bwMode="auto">
          <a:xfrm>
            <a:off x="573013" y="2275038"/>
            <a:ext cx="1239676" cy="463490"/>
          </a:xfrm>
          <a:prstGeom prst="homePlate">
            <a:avLst>
              <a:gd name="adj" fmla="val 49927"/>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11</a:t>
            </a:r>
          </a:p>
        </p:txBody>
      </p:sp>
      <p:sp>
        <p:nvSpPr>
          <p:cNvPr id="26634" name="Text Box 4">
            <a:extLst>
              <a:ext uri="{FF2B5EF4-FFF2-40B4-BE49-F238E27FC236}">
                <a16:creationId xmlns:a16="http://schemas.microsoft.com/office/drawing/2014/main" id="{24664E75-51EF-470D-A3EC-AEE3B4BD1E3A}"/>
              </a:ext>
            </a:extLst>
          </p:cNvPr>
          <p:cNvSpPr txBox="1">
            <a:spLocks noChangeArrowheads="1"/>
          </p:cNvSpPr>
          <p:nvPr/>
        </p:nvSpPr>
        <p:spPr bwMode="auto">
          <a:xfrm>
            <a:off x="1992054" y="2287737"/>
            <a:ext cx="8776144" cy="339681"/>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MATRÍCULA BEM PÚBLICO: MUNICÍPIO</a:t>
            </a:r>
          </a:p>
        </p:txBody>
      </p:sp>
      <p:sp>
        <p:nvSpPr>
          <p:cNvPr id="26635" name="AutoShape 5">
            <a:extLst>
              <a:ext uri="{FF2B5EF4-FFF2-40B4-BE49-F238E27FC236}">
                <a16:creationId xmlns:a16="http://schemas.microsoft.com/office/drawing/2014/main" id="{CF9009DC-E8B5-43AA-A74E-55E1FD0E69EB}"/>
              </a:ext>
            </a:extLst>
          </p:cNvPr>
          <p:cNvSpPr>
            <a:spLocks noChangeArrowheads="1"/>
          </p:cNvSpPr>
          <p:nvPr/>
        </p:nvSpPr>
        <p:spPr bwMode="auto">
          <a:xfrm>
            <a:off x="549204" y="2851226"/>
            <a:ext cx="1253962" cy="460315"/>
          </a:xfrm>
          <a:prstGeom prst="homePlate">
            <a:avLst>
              <a:gd name="adj" fmla="val 49905"/>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08</a:t>
            </a:r>
          </a:p>
        </p:txBody>
      </p:sp>
      <p:sp>
        <p:nvSpPr>
          <p:cNvPr id="26636" name="Text Box 4">
            <a:extLst>
              <a:ext uri="{FF2B5EF4-FFF2-40B4-BE49-F238E27FC236}">
                <a16:creationId xmlns:a16="http://schemas.microsoft.com/office/drawing/2014/main" id="{076AEB88-5CD0-4208-B88D-F3BE23D230DD}"/>
              </a:ext>
            </a:extLst>
          </p:cNvPr>
          <p:cNvSpPr txBox="1">
            <a:spLocks noChangeArrowheads="1"/>
          </p:cNvSpPr>
          <p:nvPr/>
        </p:nvSpPr>
        <p:spPr bwMode="auto">
          <a:xfrm>
            <a:off x="1998403" y="2886146"/>
            <a:ext cx="8776144" cy="339681"/>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MATRÍCULAS BENS PÚBLICOS: ESTADO</a:t>
            </a:r>
          </a:p>
        </p:txBody>
      </p:sp>
      <p:sp>
        <p:nvSpPr>
          <p:cNvPr id="26637" name="AutoShape 5">
            <a:extLst>
              <a:ext uri="{FF2B5EF4-FFF2-40B4-BE49-F238E27FC236}">
                <a16:creationId xmlns:a16="http://schemas.microsoft.com/office/drawing/2014/main" id="{282282B9-352B-498E-A383-7A2C9C2B1437}"/>
              </a:ext>
            </a:extLst>
          </p:cNvPr>
          <p:cNvSpPr>
            <a:spLocks noChangeArrowheads="1"/>
          </p:cNvSpPr>
          <p:nvPr/>
        </p:nvSpPr>
        <p:spPr bwMode="auto">
          <a:xfrm>
            <a:off x="557140" y="3514714"/>
            <a:ext cx="1239676" cy="460315"/>
          </a:xfrm>
          <a:prstGeom prst="homePlate">
            <a:avLst>
              <a:gd name="adj" fmla="val 49935"/>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04</a:t>
            </a:r>
          </a:p>
        </p:txBody>
      </p:sp>
      <p:sp>
        <p:nvSpPr>
          <p:cNvPr id="26638" name="Text Box 4">
            <a:extLst>
              <a:ext uri="{FF2B5EF4-FFF2-40B4-BE49-F238E27FC236}">
                <a16:creationId xmlns:a16="http://schemas.microsoft.com/office/drawing/2014/main" id="{D8BA0244-36C5-4B1F-8023-3F7C6665F0BD}"/>
              </a:ext>
            </a:extLst>
          </p:cNvPr>
          <p:cNvSpPr txBox="1">
            <a:spLocks noChangeArrowheads="1"/>
          </p:cNvSpPr>
          <p:nvPr/>
        </p:nvSpPr>
        <p:spPr bwMode="auto">
          <a:xfrm>
            <a:off x="1980942" y="3543285"/>
            <a:ext cx="8787256" cy="341269"/>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MATRÍCULAS BENS PÚBLICOS: UNIÃO</a:t>
            </a:r>
          </a:p>
        </p:txBody>
      </p:sp>
      <p:sp>
        <p:nvSpPr>
          <p:cNvPr id="26639" name="AutoShape 5">
            <a:extLst>
              <a:ext uri="{FF2B5EF4-FFF2-40B4-BE49-F238E27FC236}">
                <a16:creationId xmlns:a16="http://schemas.microsoft.com/office/drawing/2014/main" id="{4F03D4A8-4A34-4241-B59D-C46EC59F2A76}"/>
              </a:ext>
            </a:extLst>
          </p:cNvPr>
          <p:cNvSpPr>
            <a:spLocks noChangeArrowheads="1"/>
          </p:cNvSpPr>
          <p:nvPr/>
        </p:nvSpPr>
        <p:spPr bwMode="auto">
          <a:xfrm>
            <a:off x="573013" y="4122648"/>
            <a:ext cx="1239676" cy="460315"/>
          </a:xfrm>
          <a:prstGeom prst="homePlate">
            <a:avLst>
              <a:gd name="adj" fmla="val 49935"/>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04</a:t>
            </a:r>
          </a:p>
        </p:txBody>
      </p:sp>
      <p:sp>
        <p:nvSpPr>
          <p:cNvPr id="26640" name="Text Box 4">
            <a:extLst>
              <a:ext uri="{FF2B5EF4-FFF2-40B4-BE49-F238E27FC236}">
                <a16:creationId xmlns:a16="http://schemas.microsoft.com/office/drawing/2014/main" id="{1D728FC2-214F-4B08-B689-ED791B4B168E}"/>
              </a:ext>
            </a:extLst>
          </p:cNvPr>
          <p:cNvSpPr txBox="1">
            <a:spLocks noChangeArrowheads="1"/>
          </p:cNvSpPr>
          <p:nvPr/>
        </p:nvSpPr>
        <p:spPr bwMode="auto">
          <a:xfrm>
            <a:off x="1980942" y="4198838"/>
            <a:ext cx="8787256" cy="341268"/>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MATRÍCULA USUCAPIÃO</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m 2">
            <a:extLst>
              <a:ext uri="{FF2B5EF4-FFF2-40B4-BE49-F238E27FC236}">
                <a16:creationId xmlns:a16="http://schemas.microsoft.com/office/drawing/2014/main" id="{8F64BBC2-9BC9-4D80-A6D7-6165006F0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 y="447"/>
            <a:ext cx="12190413" cy="68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1">
            <a:extLst>
              <a:ext uri="{FF2B5EF4-FFF2-40B4-BE49-F238E27FC236}">
                <a16:creationId xmlns:a16="http://schemas.microsoft.com/office/drawing/2014/main" id="{39D56B33-888D-4DEF-9869-57AC84AFC209}"/>
              </a:ext>
            </a:extLst>
          </p:cNvPr>
          <p:cNvSpPr txBox="1">
            <a:spLocks noChangeArrowheads="1"/>
          </p:cNvSpPr>
          <p:nvPr/>
        </p:nvSpPr>
        <p:spPr bwMode="auto">
          <a:xfrm>
            <a:off x="2999985" y="67113"/>
            <a:ext cx="6550760" cy="577775"/>
          </a:xfrm>
          <a:prstGeom prst="rect">
            <a:avLst/>
          </a:prstGeom>
          <a:solidFill>
            <a:srgbClr val="002060"/>
          </a:solidFill>
          <a:ln w="57240" cap="sq">
            <a:solidFill>
              <a:srgbClr val="000066"/>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2000" b="1">
                <a:solidFill>
                  <a:srgbClr val="FFFFFF"/>
                </a:solidFill>
              </a:rPr>
              <a:t>MATRÍCULAS GEORREFERENCIADAS URBANAS</a:t>
            </a:r>
            <a:endParaRPr lang="pt-BR" altLang="pt-BR" sz="2000" b="1">
              <a:solidFill>
                <a:srgbClr val="FFFFFF"/>
              </a:solidFill>
              <a:cs typeface="Arial" panose="020B0604020202020204" pitchFamily="34" charset="0"/>
            </a:endParaRPr>
          </a:p>
        </p:txBody>
      </p:sp>
      <p:sp>
        <p:nvSpPr>
          <p:cNvPr id="28676" name="Text Box 7">
            <a:extLst>
              <a:ext uri="{FF2B5EF4-FFF2-40B4-BE49-F238E27FC236}">
                <a16:creationId xmlns:a16="http://schemas.microsoft.com/office/drawing/2014/main" id="{0B6D9D93-1775-4696-AE6C-6CE9925EF4F6}"/>
              </a:ext>
            </a:extLst>
          </p:cNvPr>
          <p:cNvSpPr txBox="1">
            <a:spLocks noChangeArrowheads="1"/>
          </p:cNvSpPr>
          <p:nvPr/>
        </p:nvSpPr>
        <p:spPr bwMode="auto">
          <a:xfrm>
            <a:off x="580950" y="6243272"/>
            <a:ext cx="2519035" cy="307935"/>
          </a:xfrm>
          <a:prstGeom prst="rect">
            <a:avLst/>
          </a:prstGeom>
          <a:solidFill>
            <a:srgbClr val="002060"/>
          </a:solidFill>
          <a:ln w="19080" cap="sq">
            <a:solidFill>
              <a:srgbClr val="FFFFFF"/>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r>
              <a:rPr lang="pt-BR" altLang="pt-BR" sz="1400" b="1">
                <a:solidFill>
                  <a:srgbClr val="FFFFFF"/>
                </a:solidFill>
                <a:latin typeface="Arial Black" panose="020B0A04020102020204" pitchFamily="34" charset="0"/>
              </a:rPr>
              <a:t>Dados de 24/06/2025</a:t>
            </a:r>
          </a:p>
        </p:txBody>
      </p:sp>
      <p:sp>
        <p:nvSpPr>
          <p:cNvPr id="15" name="AutoShape 2">
            <a:extLst>
              <a:ext uri="{FF2B5EF4-FFF2-40B4-BE49-F238E27FC236}">
                <a16:creationId xmlns:a16="http://schemas.microsoft.com/office/drawing/2014/main" id="{D33F2F6E-BC7D-4F03-B0FC-98C528B50EEC}"/>
              </a:ext>
            </a:extLst>
          </p:cNvPr>
          <p:cNvSpPr>
            <a:spLocks noChangeArrowheads="1"/>
          </p:cNvSpPr>
          <p:nvPr/>
        </p:nvSpPr>
        <p:spPr bwMode="auto">
          <a:xfrm>
            <a:off x="568251" y="2459164"/>
            <a:ext cx="1190470" cy="526981"/>
          </a:xfrm>
          <a:prstGeom prst="homePlate">
            <a:avLst>
              <a:gd name="adj" fmla="val 49938"/>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defRPr/>
            </a:pPr>
            <a:r>
              <a:rPr lang="pt-BR" sz="1600" b="1" spc="-1" dirty="0">
                <a:solidFill>
                  <a:srgbClr val="002060"/>
                </a:solidFill>
                <a:latin typeface="Arial Black"/>
                <a:ea typeface="DejaVu Sans"/>
              </a:rPr>
              <a:t>74</a:t>
            </a:r>
            <a:endParaRPr lang="pt-BR" altLang="pt-BR" sz="1600" b="1" dirty="0">
              <a:solidFill>
                <a:srgbClr val="002060"/>
              </a:solidFill>
              <a:latin typeface="Arial Black" panose="020B0A04020102020204" pitchFamily="34" charset="0"/>
            </a:endParaRPr>
          </a:p>
        </p:txBody>
      </p:sp>
      <p:sp>
        <p:nvSpPr>
          <p:cNvPr id="28678" name="Text Box 3">
            <a:extLst>
              <a:ext uri="{FF2B5EF4-FFF2-40B4-BE49-F238E27FC236}">
                <a16:creationId xmlns:a16="http://schemas.microsoft.com/office/drawing/2014/main" id="{59FD8F7F-5C58-43D4-9AE1-DDBAD6C8B825}"/>
              </a:ext>
            </a:extLst>
          </p:cNvPr>
          <p:cNvSpPr txBox="1">
            <a:spLocks noChangeArrowheads="1"/>
          </p:cNvSpPr>
          <p:nvPr/>
        </p:nvSpPr>
        <p:spPr bwMode="auto">
          <a:xfrm>
            <a:off x="1966657" y="2584560"/>
            <a:ext cx="8769795" cy="341269"/>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LOTES URBANOS</a:t>
            </a:r>
          </a:p>
        </p:txBody>
      </p:sp>
      <p:sp>
        <p:nvSpPr>
          <p:cNvPr id="28679" name="Text Box 4">
            <a:extLst>
              <a:ext uri="{FF2B5EF4-FFF2-40B4-BE49-F238E27FC236}">
                <a16:creationId xmlns:a16="http://schemas.microsoft.com/office/drawing/2014/main" id="{AA596787-B3E0-4044-B1C0-A7317F59372A}"/>
              </a:ext>
            </a:extLst>
          </p:cNvPr>
          <p:cNvSpPr txBox="1">
            <a:spLocks noChangeArrowheads="1"/>
          </p:cNvSpPr>
          <p:nvPr/>
        </p:nvSpPr>
        <p:spPr bwMode="auto">
          <a:xfrm>
            <a:off x="1977767" y="3182970"/>
            <a:ext cx="8768208" cy="341268"/>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BENS PÚBLICOS  DE USO COMUM DO POVO</a:t>
            </a:r>
          </a:p>
        </p:txBody>
      </p:sp>
      <p:sp>
        <p:nvSpPr>
          <p:cNvPr id="28680" name="AutoShape 5">
            <a:extLst>
              <a:ext uri="{FF2B5EF4-FFF2-40B4-BE49-F238E27FC236}">
                <a16:creationId xmlns:a16="http://schemas.microsoft.com/office/drawing/2014/main" id="{EC9ABE5A-D757-4244-BD3C-8AE3EDB371A0}"/>
              </a:ext>
            </a:extLst>
          </p:cNvPr>
          <p:cNvSpPr>
            <a:spLocks noChangeArrowheads="1"/>
          </p:cNvSpPr>
          <p:nvPr/>
        </p:nvSpPr>
        <p:spPr bwMode="auto">
          <a:xfrm>
            <a:off x="587298" y="3109955"/>
            <a:ext cx="1182534" cy="506346"/>
          </a:xfrm>
          <a:prstGeom prst="homePlate">
            <a:avLst>
              <a:gd name="adj" fmla="val 49920"/>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64</a:t>
            </a:r>
          </a:p>
        </p:txBody>
      </p:sp>
      <p:sp>
        <p:nvSpPr>
          <p:cNvPr id="28681" name="Text Box 4">
            <a:extLst>
              <a:ext uri="{FF2B5EF4-FFF2-40B4-BE49-F238E27FC236}">
                <a16:creationId xmlns:a16="http://schemas.microsoft.com/office/drawing/2014/main" id="{D34E43B2-0A10-4C9F-AEA3-811DCFD6D726}"/>
              </a:ext>
            </a:extLst>
          </p:cNvPr>
          <p:cNvSpPr txBox="1">
            <a:spLocks noChangeArrowheads="1"/>
          </p:cNvSpPr>
          <p:nvPr/>
        </p:nvSpPr>
        <p:spPr bwMode="auto">
          <a:xfrm>
            <a:off x="1993640" y="1119489"/>
            <a:ext cx="8768208" cy="339681"/>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LOTEAMENTOS GEORREFERENCIADOS</a:t>
            </a:r>
          </a:p>
        </p:txBody>
      </p:sp>
      <p:sp>
        <p:nvSpPr>
          <p:cNvPr id="28682" name="AutoShape 5">
            <a:extLst>
              <a:ext uri="{FF2B5EF4-FFF2-40B4-BE49-F238E27FC236}">
                <a16:creationId xmlns:a16="http://schemas.microsoft.com/office/drawing/2014/main" id="{35605227-5331-478F-949F-51AD479279BF}"/>
              </a:ext>
            </a:extLst>
          </p:cNvPr>
          <p:cNvSpPr>
            <a:spLocks noChangeArrowheads="1"/>
          </p:cNvSpPr>
          <p:nvPr/>
        </p:nvSpPr>
        <p:spPr bwMode="auto">
          <a:xfrm>
            <a:off x="592061" y="1057584"/>
            <a:ext cx="1239676" cy="463490"/>
          </a:xfrm>
          <a:prstGeom prst="homePlate">
            <a:avLst>
              <a:gd name="adj" fmla="val 49927"/>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03</a:t>
            </a:r>
          </a:p>
        </p:txBody>
      </p:sp>
      <p:sp>
        <p:nvSpPr>
          <p:cNvPr id="28683" name="Text Box 4">
            <a:extLst>
              <a:ext uri="{FF2B5EF4-FFF2-40B4-BE49-F238E27FC236}">
                <a16:creationId xmlns:a16="http://schemas.microsoft.com/office/drawing/2014/main" id="{590AA83E-9932-4C02-8D76-B01F241DF5E4}"/>
              </a:ext>
            </a:extLst>
          </p:cNvPr>
          <p:cNvSpPr txBox="1">
            <a:spLocks noChangeArrowheads="1"/>
          </p:cNvSpPr>
          <p:nvPr/>
        </p:nvSpPr>
        <p:spPr bwMode="auto">
          <a:xfrm>
            <a:off x="1976181" y="1687740"/>
            <a:ext cx="8776144" cy="555553"/>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LOTEAMENTO URBANO EM ÁREA RURAL: </a:t>
            </a:r>
            <a:r>
              <a:rPr lang="pt-BR" altLang="pt-BR" sz="1400" b="1">
                <a:solidFill>
                  <a:srgbClr val="002060"/>
                </a:solidFill>
              </a:rPr>
              <a:t>RIO DO SANGUE CONDOMÍNIO DE CHÁCARAS DE RECREIO – RECANTO DOS IPÊS</a:t>
            </a:r>
          </a:p>
        </p:txBody>
      </p:sp>
      <p:sp>
        <p:nvSpPr>
          <p:cNvPr id="28684" name="AutoShape 5">
            <a:extLst>
              <a:ext uri="{FF2B5EF4-FFF2-40B4-BE49-F238E27FC236}">
                <a16:creationId xmlns:a16="http://schemas.microsoft.com/office/drawing/2014/main" id="{C0E290F8-3831-4F4E-BF23-49C423D0CCA2}"/>
              </a:ext>
            </a:extLst>
          </p:cNvPr>
          <p:cNvSpPr>
            <a:spLocks noChangeArrowheads="1"/>
          </p:cNvSpPr>
          <p:nvPr/>
        </p:nvSpPr>
        <p:spPr bwMode="auto">
          <a:xfrm>
            <a:off x="563490" y="1751232"/>
            <a:ext cx="1239676" cy="460315"/>
          </a:xfrm>
          <a:prstGeom prst="homePlate">
            <a:avLst>
              <a:gd name="adj" fmla="val 49935"/>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02</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2CC9894-2946-47CC-8136-597254FD826F}"/>
              </a:ext>
            </a:extLst>
          </p:cNvPr>
          <p:cNvPicPr>
            <a:picLocks noChangeAspect="1"/>
          </p:cNvPicPr>
          <p:nvPr/>
        </p:nvPicPr>
        <p:blipFill>
          <a:blip r:embed="rId2"/>
          <a:stretch>
            <a:fillRect/>
          </a:stretch>
        </p:blipFill>
        <p:spPr>
          <a:xfrm>
            <a:off x="0" y="13544"/>
            <a:ext cx="12192000" cy="6830912"/>
          </a:xfrm>
          <a:prstGeom prst="rect">
            <a:avLst/>
          </a:prstGeom>
        </p:spPr>
      </p:pic>
    </p:spTree>
    <p:extLst>
      <p:ext uri="{BB962C8B-B14F-4D97-AF65-F5344CB8AC3E}">
        <p14:creationId xmlns:p14="http://schemas.microsoft.com/office/powerpoint/2010/main" val="465715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m 4">
            <a:extLst>
              <a:ext uri="{FF2B5EF4-FFF2-40B4-BE49-F238E27FC236}">
                <a16:creationId xmlns:a16="http://schemas.microsoft.com/office/drawing/2014/main" id="{010AB5B6-0CC8-4450-8F43-BE4A80A10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07" y="-407488"/>
            <a:ext cx="12290413" cy="745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2">
            <a:extLst>
              <a:ext uri="{FF2B5EF4-FFF2-40B4-BE49-F238E27FC236}">
                <a16:creationId xmlns:a16="http://schemas.microsoft.com/office/drawing/2014/main" id="{44E2F6FD-B01C-4CE9-9264-3756C6A50817}"/>
              </a:ext>
            </a:extLst>
          </p:cNvPr>
          <p:cNvSpPr>
            <a:spLocks noChangeArrowheads="1"/>
          </p:cNvSpPr>
          <p:nvPr/>
        </p:nvSpPr>
        <p:spPr bwMode="auto">
          <a:xfrm>
            <a:off x="696822" y="1230599"/>
            <a:ext cx="1871418" cy="399998"/>
          </a:xfrm>
          <a:prstGeom prst="homePlate">
            <a:avLst>
              <a:gd name="adj" fmla="val 49926"/>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b="1">
                <a:solidFill>
                  <a:srgbClr val="002060"/>
                </a:solidFill>
                <a:latin typeface="Arial Black" panose="020B0A04020102020204" pitchFamily="34" charset="0"/>
              </a:rPr>
              <a:t>928</a:t>
            </a:r>
          </a:p>
        </p:txBody>
      </p:sp>
      <p:sp>
        <p:nvSpPr>
          <p:cNvPr id="20484" name="Text Box 3">
            <a:extLst>
              <a:ext uri="{FF2B5EF4-FFF2-40B4-BE49-F238E27FC236}">
                <a16:creationId xmlns:a16="http://schemas.microsoft.com/office/drawing/2014/main" id="{948D316C-C79F-4F7E-8DC3-5910F2F38562}"/>
              </a:ext>
            </a:extLst>
          </p:cNvPr>
          <p:cNvSpPr txBox="1">
            <a:spLocks noChangeArrowheads="1"/>
          </p:cNvSpPr>
          <p:nvPr/>
        </p:nvSpPr>
        <p:spPr bwMode="auto">
          <a:xfrm>
            <a:off x="2784112" y="1268694"/>
            <a:ext cx="7768214" cy="341268"/>
          </a:xfrm>
          <a:prstGeom prst="rect">
            <a:avLst/>
          </a:prstGeom>
          <a:solidFill>
            <a:srgbClr val="F2F2F2"/>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MATRÍCULAS ATIVAS NO SERVIÇO DE REGISTRO DE IMÓVEIS</a:t>
            </a:r>
          </a:p>
        </p:txBody>
      </p:sp>
      <p:sp>
        <p:nvSpPr>
          <p:cNvPr id="20485" name="AutoShape 4">
            <a:extLst>
              <a:ext uri="{FF2B5EF4-FFF2-40B4-BE49-F238E27FC236}">
                <a16:creationId xmlns:a16="http://schemas.microsoft.com/office/drawing/2014/main" id="{53B66DED-AA36-4088-B18E-8740D9FCAF1C}"/>
              </a:ext>
            </a:extLst>
          </p:cNvPr>
          <p:cNvSpPr>
            <a:spLocks noChangeArrowheads="1"/>
          </p:cNvSpPr>
          <p:nvPr/>
        </p:nvSpPr>
        <p:spPr bwMode="auto">
          <a:xfrm>
            <a:off x="693648" y="1786152"/>
            <a:ext cx="1906339" cy="399998"/>
          </a:xfrm>
          <a:prstGeom prst="homePlate">
            <a:avLst>
              <a:gd name="adj" fmla="val 49865"/>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611 - (85,90%)</a:t>
            </a:r>
          </a:p>
        </p:txBody>
      </p:sp>
      <p:sp>
        <p:nvSpPr>
          <p:cNvPr id="20486" name="AutoShape 6">
            <a:extLst>
              <a:ext uri="{FF2B5EF4-FFF2-40B4-BE49-F238E27FC236}">
                <a16:creationId xmlns:a16="http://schemas.microsoft.com/office/drawing/2014/main" id="{4C8DFEB3-D37A-465B-B7CB-1F108AF2E166}"/>
              </a:ext>
            </a:extLst>
          </p:cNvPr>
          <p:cNvSpPr>
            <a:spLocks noChangeArrowheads="1"/>
          </p:cNvSpPr>
          <p:nvPr/>
        </p:nvSpPr>
        <p:spPr bwMode="auto">
          <a:xfrm>
            <a:off x="653965" y="4855977"/>
            <a:ext cx="1888879" cy="399998"/>
          </a:xfrm>
          <a:prstGeom prst="homePlate">
            <a:avLst>
              <a:gd name="adj" fmla="val 49911"/>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01</a:t>
            </a:r>
            <a:r>
              <a:rPr lang="pt-BR" altLang="pt-BR" b="1">
                <a:solidFill>
                  <a:srgbClr val="002060"/>
                </a:solidFill>
                <a:latin typeface="Arial Black" panose="020B0A04020102020204" pitchFamily="34" charset="0"/>
              </a:rPr>
              <a:t> </a:t>
            </a:r>
          </a:p>
        </p:txBody>
      </p:sp>
      <p:sp>
        <p:nvSpPr>
          <p:cNvPr id="20487" name="Text Box 7">
            <a:extLst>
              <a:ext uri="{FF2B5EF4-FFF2-40B4-BE49-F238E27FC236}">
                <a16:creationId xmlns:a16="http://schemas.microsoft.com/office/drawing/2014/main" id="{DC00639A-D127-4CF2-AE10-046291DB2029}"/>
              </a:ext>
            </a:extLst>
          </p:cNvPr>
          <p:cNvSpPr txBox="1">
            <a:spLocks noChangeArrowheads="1"/>
          </p:cNvSpPr>
          <p:nvPr/>
        </p:nvSpPr>
        <p:spPr bwMode="auto">
          <a:xfrm>
            <a:off x="2784113" y="4900421"/>
            <a:ext cx="7761864" cy="341268"/>
          </a:xfrm>
          <a:prstGeom prst="rect">
            <a:avLst/>
          </a:prstGeom>
          <a:solidFill>
            <a:srgbClr val="F2F2F2"/>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ÁREA INDÍGENA - </a:t>
            </a:r>
            <a:r>
              <a:rPr lang="pt-BR" altLang="pt-BR" sz="1600" b="1">
                <a:solidFill>
                  <a:srgbClr val="00B0F0"/>
                </a:solidFill>
              </a:rPr>
              <a:t>276.821,0370ha</a:t>
            </a:r>
          </a:p>
        </p:txBody>
      </p:sp>
      <p:sp>
        <p:nvSpPr>
          <p:cNvPr id="20488" name="Text Box 14">
            <a:extLst>
              <a:ext uri="{FF2B5EF4-FFF2-40B4-BE49-F238E27FC236}">
                <a16:creationId xmlns:a16="http://schemas.microsoft.com/office/drawing/2014/main" id="{87DEF99F-C561-4D38-9DD2-1BE77ED7A2AD}"/>
              </a:ext>
            </a:extLst>
          </p:cNvPr>
          <p:cNvSpPr txBox="1">
            <a:spLocks noChangeArrowheads="1"/>
          </p:cNvSpPr>
          <p:nvPr/>
        </p:nvSpPr>
        <p:spPr bwMode="auto">
          <a:xfrm>
            <a:off x="2777763" y="3708364"/>
            <a:ext cx="7768214" cy="341269"/>
          </a:xfrm>
          <a:prstGeom prst="rect">
            <a:avLst/>
          </a:prstGeom>
          <a:solidFill>
            <a:srgbClr val="F2F2F2"/>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  ÁREAS IDENTIFICADAS DE POSSE – </a:t>
            </a:r>
            <a:r>
              <a:rPr lang="pt-BR" altLang="pt-BR" sz="1600" b="1">
                <a:solidFill>
                  <a:srgbClr val="00B0F0"/>
                </a:solidFill>
              </a:rPr>
              <a:t>7.721,5167ha</a:t>
            </a:r>
            <a:endParaRPr lang="pt-BR" altLang="pt-BR" sz="1600" b="1">
              <a:solidFill>
                <a:srgbClr val="00B0F0"/>
              </a:solidFill>
              <a:cs typeface="Arial" panose="020B0604020202020204" pitchFamily="34" charset="0"/>
            </a:endParaRPr>
          </a:p>
        </p:txBody>
      </p:sp>
      <p:sp>
        <p:nvSpPr>
          <p:cNvPr id="20489" name="AutoShape 15">
            <a:extLst>
              <a:ext uri="{FF2B5EF4-FFF2-40B4-BE49-F238E27FC236}">
                <a16:creationId xmlns:a16="http://schemas.microsoft.com/office/drawing/2014/main" id="{0EC03B05-535B-43F0-84E2-E5E726F967D1}"/>
              </a:ext>
            </a:extLst>
          </p:cNvPr>
          <p:cNvSpPr>
            <a:spLocks noChangeArrowheads="1"/>
          </p:cNvSpPr>
          <p:nvPr/>
        </p:nvSpPr>
        <p:spPr bwMode="auto">
          <a:xfrm>
            <a:off x="636505" y="3676618"/>
            <a:ext cx="1906339" cy="369840"/>
          </a:xfrm>
          <a:prstGeom prst="homePlate">
            <a:avLst>
              <a:gd name="adj" fmla="val 49875"/>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18 - (1,16%) </a:t>
            </a:r>
          </a:p>
        </p:txBody>
      </p:sp>
      <p:sp>
        <p:nvSpPr>
          <p:cNvPr id="20490" name="Text Box 16">
            <a:extLst>
              <a:ext uri="{FF2B5EF4-FFF2-40B4-BE49-F238E27FC236}">
                <a16:creationId xmlns:a16="http://schemas.microsoft.com/office/drawing/2014/main" id="{D33C5730-93A3-43A9-A8A4-293AACA10868}"/>
              </a:ext>
            </a:extLst>
          </p:cNvPr>
          <p:cNvSpPr txBox="1">
            <a:spLocks noChangeArrowheads="1"/>
          </p:cNvSpPr>
          <p:nvPr/>
        </p:nvSpPr>
        <p:spPr bwMode="auto">
          <a:xfrm>
            <a:off x="701583" y="6384541"/>
            <a:ext cx="2242846" cy="309523"/>
          </a:xfrm>
          <a:prstGeom prst="rect">
            <a:avLst/>
          </a:prstGeom>
          <a:solidFill>
            <a:srgbClr val="002060"/>
          </a:solidFill>
          <a:ln w="19080" cap="sq">
            <a:solidFill>
              <a:srgbClr val="FFFFFF"/>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r>
              <a:rPr lang="pt-BR" altLang="pt-BR" sz="1400" b="1">
                <a:solidFill>
                  <a:srgbClr val="FFFFFF"/>
                </a:solidFill>
                <a:latin typeface="Arial Black" panose="020B0A04020102020204" pitchFamily="34" charset="0"/>
              </a:rPr>
              <a:t>Dados de 24/06/2025</a:t>
            </a:r>
          </a:p>
        </p:txBody>
      </p:sp>
      <p:sp>
        <p:nvSpPr>
          <p:cNvPr id="18450" name="Text Box 17">
            <a:extLst>
              <a:ext uri="{FF2B5EF4-FFF2-40B4-BE49-F238E27FC236}">
                <a16:creationId xmlns:a16="http://schemas.microsoft.com/office/drawing/2014/main" id="{E1EF8C2F-BAE9-4BD5-A57F-95895783BB96}"/>
              </a:ext>
            </a:extLst>
          </p:cNvPr>
          <p:cNvSpPr txBox="1">
            <a:spLocks noChangeArrowheads="1"/>
          </p:cNvSpPr>
          <p:nvPr/>
        </p:nvSpPr>
        <p:spPr bwMode="auto">
          <a:xfrm>
            <a:off x="2784113" y="3151225"/>
            <a:ext cx="7769801" cy="339681"/>
          </a:xfrm>
          <a:prstGeom prst="rect">
            <a:avLst/>
          </a:prstGeom>
          <a:solidFill>
            <a:srgbClr val="F2F2F2"/>
          </a:solidFill>
          <a:ln w="9360" cap="sq">
            <a:solidFill>
              <a:srgbClr val="002060"/>
            </a:solidFill>
            <a:miter lim="800000"/>
          </a:ln>
          <a:effectLst/>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58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58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58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58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defTabSz="449535">
              <a:defRPr/>
            </a:pPr>
            <a:r>
              <a:rPr lang="pt-BR" sz="1600" b="1" dirty="0">
                <a:solidFill>
                  <a:srgbClr val="002060"/>
                </a:solidFill>
                <a:cs typeface="Arial" panose="020B0604020202020204" pitchFamily="34" charset="0"/>
              </a:rPr>
              <a:t>  ÁREAS NÃO CERTIFICADAS -</a:t>
            </a:r>
            <a:r>
              <a:rPr lang="pt-BR" sz="1600" b="1" spc="-1" dirty="0">
                <a:solidFill>
                  <a:srgbClr val="FF0000"/>
                </a:solidFill>
                <a:latin typeface="Arial" panose="020B0604020202020204"/>
                <a:ea typeface="DejaVu Sans" panose="020B0603030804020204"/>
              </a:rPr>
              <a:t>  </a:t>
            </a:r>
            <a:r>
              <a:rPr lang="pt-BR" sz="1600" b="1" spc="-1" dirty="0">
                <a:solidFill>
                  <a:srgbClr val="00B0F0"/>
                </a:solidFill>
                <a:latin typeface="Arial" panose="020B0604020202020204"/>
                <a:ea typeface="DejaVu Sans" panose="020B0603030804020204"/>
              </a:rPr>
              <a:t>14.658,9323ha </a:t>
            </a:r>
            <a:r>
              <a:rPr lang="pt-BR" sz="1600" b="1" dirty="0">
                <a:solidFill>
                  <a:srgbClr val="00B0F0"/>
                </a:solidFill>
                <a:cs typeface="Arial" panose="020B0604020202020204" pitchFamily="34" charset="0"/>
              </a:rPr>
              <a:t> </a:t>
            </a:r>
            <a:r>
              <a:rPr lang="pt-BR" sz="1600" b="1" dirty="0">
                <a:solidFill>
                  <a:srgbClr val="002060"/>
                </a:solidFill>
                <a:cs typeface="Arial" panose="020B0604020202020204" pitchFamily="34" charset="0"/>
              </a:rPr>
              <a:t> </a:t>
            </a:r>
          </a:p>
        </p:txBody>
      </p:sp>
      <p:sp>
        <p:nvSpPr>
          <p:cNvPr id="20492" name="AutoShape 18">
            <a:extLst>
              <a:ext uri="{FF2B5EF4-FFF2-40B4-BE49-F238E27FC236}">
                <a16:creationId xmlns:a16="http://schemas.microsoft.com/office/drawing/2014/main" id="{45B11321-60B1-4F8C-A875-BB061EC00E05}"/>
              </a:ext>
            </a:extLst>
          </p:cNvPr>
          <p:cNvSpPr>
            <a:spLocks noChangeArrowheads="1"/>
          </p:cNvSpPr>
          <p:nvPr/>
        </p:nvSpPr>
        <p:spPr bwMode="auto">
          <a:xfrm>
            <a:off x="661902" y="3103606"/>
            <a:ext cx="1906339" cy="441268"/>
          </a:xfrm>
          <a:prstGeom prst="homePlate">
            <a:avLst>
              <a:gd name="adj" fmla="val 49882"/>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68 - (2,20%) </a:t>
            </a:r>
          </a:p>
        </p:txBody>
      </p:sp>
      <p:sp>
        <p:nvSpPr>
          <p:cNvPr id="20493" name="Text Box 19">
            <a:extLst>
              <a:ext uri="{FF2B5EF4-FFF2-40B4-BE49-F238E27FC236}">
                <a16:creationId xmlns:a16="http://schemas.microsoft.com/office/drawing/2014/main" id="{22A1496F-DA2A-4E17-AF70-111CAB3852BC}"/>
              </a:ext>
            </a:extLst>
          </p:cNvPr>
          <p:cNvSpPr txBox="1">
            <a:spLocks noChangeArrowheads="1"/>
          </p:cNvSpPr>
          <p:nvPr/>
        </p:nvSpPr>
        <p:spPr bwMode="auto">
          <a:xfrm>
            <a:off x="2784112" y="2433768"/>
            <a:ext cx="7768214" cy="587299"/>
          </a:xfrm>
          <a:prstGeom prst="rect">
            <a:avLst/>
          </a:prstGeom>
          <a:solidFill>
            <a:srgbClr val="F2F2F2"/>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  ÁREAS CERTIFICADAS DESPROVIDAS DE AVERBAÇÕES nas respectivas matrículas – </a:t>
            </a:r>
            <a:r>
              <a:rPr lang="pt-BR" altLang="pt-BR" sz="1600" b="1">
                <a:solidFill>
                  <a:srgbClr val="00B0F0"/>
                </a:solidFill>
              </a:rPr>
              <a:t>65.769,2969ha</a:t>
            </a:r>
            <a:endParaRPr lang="pt-BR" altLang="pt-BR" sz="1600" b="1">
              <a:solidFill>
                <a:srgbClr val="00B0F0"/>
              </a:solidFill>
              <a:cs typeface="Arial" panose="020B0604020202020204" pitchFamily="34" charset="0"/>
            </a:endParaRPr>
          </a:p>
        </p:txBody>
      </p:sp>
      <p:sp>
        <p:nvSpPr>
          <p:cNvPr id="20494" name="AutoShape 20">
            <a:extLst>
              <a:ext uri="{FF2B5EF4-FFF2-40B4-BE49-F238E27FC236}">
                <a16:creationId xmlns:a16="http://schemas.microsoft.com/office/drawing/2014/main" id="{06C933B7-C7B2-46BC-B7AC-FA10EC97A8E0}"/>
              </a:ext>
            </a:extLst>
          </p:cNvPr>
          <p:cNvSpPr>
            <a:spLocks noChangeArrowheads="1"/>
          </p:cNvSpPr>
          <p:nvPr/>
        </p:nvSpPr>
        <p:spPr bwMode="auto">
          <a:xfrm>
            <a:off x="684123" y="2494085"/>
            <a:ext cx="1923800" cy="399998"/>
          </a:xfrm>
          <a:prstGeom prst="homePlate">
            <a:avLst>
              <a:gd name="adj" fmla="val 49899"/>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latin typeface="Arial Black" panose="020B0A04020102020204" pitchFamily="34" charset="0"/>
              </a:rPr>
              <a:t>33 - (9,87)</a:t>
            </a:r>
          </a:p>
        </p:txBody>
      </p:sp>
      <p:sp>
        <p:nvSpPr>
          <p:cNvPr id="20495" name="Text Box 5">
            <a:extLst>
              <a:ext uri="{FF2B5EF4-FFF2-40B4-BE49-F238E27FC236}">
                <a16:creationId xmlns:a16="http://schemas.microsoft.com/office/drawing/2014/main" id="{52FE5A4D-084A-4F04-9072-54CDAB372B11}"/>
              </a:ext>
            </a:extLst>
          </p:cNvPr>
          <p:cNvSpPr txBox="1">
            <a:spLocks noChangeArrowheads="1"/>
          </p:cNvSpPr>
          <p:nvPr/>
        </p:nvSpPr>
        <p:spPr bwMode="auto">
          <a:xfrm>
            <a:off x="2784112" y="1689327"/>
            <a:ext cx="7768214" cy="587299"/>
          </a:xfrm>
          <a:prstGeom prst="rect">
            <a:avLst/>
          </a:prstGeom>
          <a:solidFill>
            <a:srgbClr val="F2F2F2"/>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CERTIFICAÇÕES DE GEORREFERENCIAMENTOS AVERBADAS nas respectivas matrículas – </a:t>
            </a:r>
            <a:r>
              <a:rPr lang="pt-BR" altLang="pt-BR" sz="1600" b="1">
                <a:solidFill>
                  <a:srgbClr val="00B0F0"/>
                </a:solidFill>
              </a:rPr>
              <a:t>572.172,9350ha</a:t>
            </a:r>
            <a:endParaRPr lang="pt-BR" altLang="pt-BR" sz="1600" b="1">
              <a:solidFill>
                <a:srgbClr val="00B0F0"/>
              </a:solidFill>
              <a:cs typeface="Arial" panose="020B0604020202020204" pitchFamily="34" charset="0"/>
            </a:endParaRPr>
          </a:p>
        </p:txBody>
      </p:sp>
      <p:sp>
        <p:nvSpPr>
          <p:cNvPr id="20496" name="Text Box 1">
            <a:extLst>
              <a:ext uri="{FF2B5EF4-FFF2-40B4-BE49-F238E27FC236}">
                <a16:creationId xmlns:a16="http://schemas.microsoft.com/office/drawing/2014/main" id="{4D1C932A-17A7-4D8A-B79B-ABE6F16C5CA7}"/>
              </a:ext>
            </a:extLst>
          </p:cNvPr>
          <p:cNvSpPr txBox="1">
            <a:spLocks noChangeArrowheads="1"/>
          </p:cNvSpPr>
          <p:nvPr/>
        </p:nvSpPr>
        <p:spPr bwMode="auto">
          <a:xfrm>
            <a:off x="3144428" y="106795"/>
            <a:ext cx="6550759" cy="571426"/>
          </a:xfrm>
          <a:prstGeom prst="rect">
            <a:avLst/>
          </a:prstGeom>
          <a:solidFill>
            <a:srgbClr val="002060"/>
          </a:solidFill>
          <a:ln w="57240" cap="sq">
            <a:solidFill>
              <a:srgbClr val="000066"/>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2000" b="1">
                <a:solidFill>
                  <a:srgbClr val="FFFFFF"/>
                </a:solidFill>
              </a:rPr>
              <a:t>MATRÍCULAS RURAIS</a:t>
            </a:r>
            <a:endParaRPr lang="pt-BR" altLang="pt-BR" sz="2000" b="1">
              <a:solidFill>
                <a:srgbClr val="FFFFFF"/>
              </a:solidFill>
              <a:cs typeface="Arial" panose="020B0604020202020204" pitchFamily="34" charset="0"/>
            </a:endParaRPr>
          </a:p>
        </p:txBody>
      </p:sp>
      <p:sp>
        <p:nvSpPr>
          <p:cNvPr id="20497" name="Text Box 16">
            <a:extLst>
              <a:ext uri="{FF2B5EF4-FFF2-40B4-BE49-F238E27FC236}">
                <a16:creationId xmlns:a16="http://schemas.microsoft.com/office/drawing/2014/main" id="{5D96B6B8-1B3C-4464-8E44-88109E2EACF0}"/>
              </a:ext>
            </a:extLst>
          </p:cNvPr>
          <p:cNvSpPr txBox="1">
            <a:spLocks noChangeArrowheads="1"/>
          </p:cNvSpPr>
          <p:nvPr/>
        </p:nvSpPr>
        <p:spPr bwMode="auto">
          <a:xfrm>
            <a:off x="4152359" y="6336922"/>
            <a:ext cx="6399967" cy="311109"/>
          </a:xfrm>
          <a:prstGeom prst="rect">
            <a:avLst/>
          </a:prstGeom>
          <a:solidFill>
            <a:srgbClr val="002060"/>
          </a:solidFill>
          <a:ln w="19080" cap="sq">
            <a:solidFill>
              <a:srgbClr val="FFFFFF"/>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400" b="1"/>
              <a:t>Área do território de CNP 666.037,9900ha (descontados a terra Indígena).</a:t>
            </a:r>
            <a:endParaRPr lang="pt-BR" altLang="pt-BR" sz="1400" b="1">
              <a:solidFill>
                <a:srgbClr val="00B0F0"/>
              </a:solidFill>
            </a:endParaRPr>
          </a:p>
        </p:txBody>
      </p:sp>
      <p:sp>
        <p:nvSpPr>
          <p:cNvPr id="20498" name="Text Box 3">
            <a:extLst>
              <a:ext uri="{FF2B5EF4-FFF2-40B4-BE49-F238E27FC236}">
                <a16:creationId xmlns:a16="http://schemas.microsoft.com/office/drawing/2014/main" id="{578B35D3-B970-4D78-9C9B-F4AA64F8C840}"/>
              </a:ext>
            </a:extLst>
          </p:cNvPr>
          <p:cNvSpPr txBox="1">
            <a:spLocks noChangeArrowheads="1"/>
          </p:cNvSpPr>
          <p:nvPr/>
        </p:nvSpPr>
        <p:spPr bwMode="auto">
          <a:xfrm>
            <a:off x="2784112" y="4268679"/>
            <a:ext cx="7768214" cy="339681"/>
          </a:xfrm>
          <a:prstGeom prst="rect">
            <a:avLst/>
          </a:prstGeom>
          <a:solidFill>
            <a:srgbClr val="F2F2F2"/>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ea typeface="Calibri" panose="020F0502020204030204" pitchFamily="34" charset="0"/>
                <a:cs typeface="Arial" panose="020B0604020202020204" pitchFamily="34" charset="0"/>
              </a:rPr>
              <a:t>AVERBAÇÕES DE CONSTRUÇÕES EM IMÓVEIS RURAIS</a:t>
            </a:r>
          </a:p>
        </p:txBody>
      </p:sp>
      <p:sp>
        <p:nvSpPr>
          <p:cNvPr id="20499" name="AutoShape 2">
            <a:extLst>
              <a:ext uri="{FF2B5EF4-FFF2-40B4-BE49-F238E27FC236}">
                <a16:creationId xmlns:a16="http://schemas.microsoft.com/office/drawing/2014/main" id="{49373AE0-4DD2-4CCC-B21B-04B9532BD087}"/>
              </a:ext>
            </a:extLst>
          </p:cNvPr>
          <p:cNvSpPr>
            <a:spLocks noChangeArrowheads="1"/>
          </p:cNvSpPr>
          <p:nvPr/>
        </p:nvSpPr>
        <p:spPr bwMode="auto">
          <a:xfrm>
            <a:off x="671425" y="4246457"/>
            <a:ext cx="1871418" cy="399998"/>
          </a:xfrm>
          <a:prstGeom prst="homePlate">
            <a:avLst>
              <a:gd name="adj" fmla="val 49926"/>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b="1">
                <a:solidFill>
                  <a:srgbClr val="002060"/>
                </a:solidFill>
                <a:latin typeface="Arial Black" panose="020B0A04020102020204" pitchFamily="34" charset="0"/>
              </a:rPr>
              <a:t>02</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m 2">
            <a:extLst>
              <a:ext uri="{FF2B5EF4-FFF2-40B4-BE49-F238E27FC236}">
                <a16:creationId xmlns:a16="http://schemas.microsoft.com/office/drawing/2014/main" id="{4C983954-20FD-4009-A0BD-337DFC28C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7"/>
            <a:ext cx="12192000" cy="68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 name="CustomShape 13">
            <a:extLst>
              <a:ext uri="{FF2B5EF4-FFF2-40B4-BE49-F238E27FC236}">
                <a16:creationId xmlns:a16="http://schemas.microsoft.com/office/drawing/2014/main" id="{810A3512-6F5A-45D2-9B27-887E2C4D50C3}"/>
              </a:ext>
            </a:extLst>
          </p:cNvPr>
          <p:cNvSpPr/>
          <p:nvPr/>
        </p:nvSpPr>
        <p:spPr>
          <a:xfrm>
            <a:off x="2385702" y="3792491"/>
            <a:ext cx="6825361" cy="336506"/>
          </a:xfrm>
          <a:prstGeom prst="rect">
            <a:avLst/>
          </a:prstGeom>
          <a:solidFill>
            <a:schemeClr val="bg1"/>
          </a:solidFill>
          <a:ln w="28575">
            <a:solidFill>
              <a:srgbClr val="002060"/>
            </a:solidFill>
          </a:ln>
        </p:spPr>
        <p:style>
          <a:lnRef idx="0">
            <a:scrgbClr r="0" g="0" b="0"/>
          </a:lnRef>
          <a:fillRef idx="0">
            <a:scrgbClr r="0" g="0" b="0"/>
          </a:fillRef>
          <a:effectRef idx="0">
            <a:scrgbClr r="0" g="0" b="0"/>
          </a:effectRef>
          <a:fontRef idx="minor"/>
        </p:style>
        <p:txBody>
          <a:bodyPr lIns="89988" tIns="44994" rIns="89988" bIns="44994">
            <a:spAutoFit/>
          </a:bodyPr>
          <a:lstStyle/>
          <a:p>
            <a:pPr algn="ctr">
              <a:defRPr/>
            </a:pPr>
            <a:r>
              <a:rPr lang="pt-BR" sz="1600" b="1" spc="-1" dirty="0">
                <a:solidFill>
                  <a:srgbClr val="002060"/>
                </a:solidFill>
                <a:latin typeface="Arial"/>
                <a:ea typeface="DejaVu Sans"/>
              </a:rPr>
              <a:t> 20 IMÓVEIS REMANESCENTES= 904,1707ha</a:t>
            </a:r>
            <a:endParaRPr lang="pt-BR" sz="1600" spc="-1" dirty="0">
              <a:solidFill>
                <a:srgbClr val="002060"/>
              </a:solidFill>
              <a:latin typeface="Arial"/>
            </a:endParaRPr>
          </a:p>
        </p:txBody>
      </p:sp>
      <p:sp>
        <p:nvSpPr>
          <p:cNvPr id="637" name="CustomShape 15">
            <a:extLst>
              <a:ext uri="{FF2B5EF4-FFF2-40B4-BE49-F238E27FC236}">
                <a16:creationId xmlns:a16="http://schemas.microsoft.com/office/drawing/2014/main" id="{8BED3CC4-C1F3-4249-B936-C68348C006AA}"/>
              </a:ext>
            </a:extLst>
          </p:cNvPr>
          <p:cNvSpPr/>
          <p:nvPr/>
        </p:nvSpPr>
        <p:spPr>
          <a:xfrm>
            <a:off x="338094" y="6236923"/>
            <a:ext cx="2517447" cy="306347"/>
          </a:xfrm>
          <a:prstGeom prst="rect">
            <a:avLst/>
          </a:prstGeom>
          <a:solidFill>
            <a:srgbClr val="FFFFFF"/>
          </a:solidFill>
          <a:ln w="19080">
            <a:noFill/>
          </a:ln>
        </p:spPr>
        <p:style>
          <a:lnRef idx="0">
            <a:scrgbClr r="0" g="0" b="0"/>
          </a:lnRef>
          <a:fillRef idx="0">
            <a:scrgbClr r="0" g="0" b="0"/>
          </a:fillRef>
          <a:effectRef idx="0">
            <a:scrgbClr r="0" g="0" b="0"/>
          </a:effectRef>
          <a:fontRef idx="minor"/>
        </p:style>
        <p:txBody>
          <a:bodyPr lIns="89988" tIns="44994" rIns="89988" bIns="44994">
            <a:spAutoFit/>
          </a:bodyPr>
          <a:lstStyle/>
          <a:p>
            <a:pPr>
              <a:defRPr/>
            </a:pPr>
            <a:r>
              <a:rPr lang="pt-BR" sz="1400" b="1" spc="-1" dirty="0">
                <a:solidFill>
                  <a:srgbClr val="000000"/>
                </a:solidFill>
                <a:latin typeface="Arial Black"/>
                <a:ea typeface="DejaVu Sans"/>
              </a:rPr>
              <a:t>Dados de 24/06/2025</a:t>
            </a:r>
            <a:endParaRPr lang="pt-BR" sz="1400" spc="-1" dirty="0">
              <a:latin typeface="Arial"/>
            </a:endParaRPr>
          </a:p>
        </p:txBody>
      </p:sp>
      <p:sp>
        <p:nvSpPr>
          <p:cNvPr id="642" name="CustomShape 20">
            <a:extLst>
              <a:ext uri="{FF2B5EF4-FFF2-40B4-BE49-F238E27FC236}">
                <a16:creationId xmlns:a16="http://schemas.microsoft.com/office/drawing/2014/main" id="{DF199C1C-A213-4796-B1D4-9D02D2C73E11}"/>
              </a:ext>
            </a:extLst>
          </p:cNvPr>
          <p:cNvSpPr/>
          <p:nvPr/>
        </p:nvSpPr>
        <p:spPr>
          <a:xfrm>
            <a:off x="2385703" y="2932178"/>
            <a:ext cx="6839646" cy="336506"/>
          </a:xfrm>
          <a:prstGeom prst="rect">
            <a:avLst/>
          </a:prstGeom>
          <a:solidFill>
            <a:schemeClr val="bg1"/>
          </a:solidFill>
          <a:ln w="28575">
            <a:solidFill>
              <a:schemeClr val="tx1"/>
            </a:solidFill>
          </a:ln>
        </p:spPr>
        <p:style>
          <a:lnRef idx="0">
            <a:scrgbClr r="0" g="0" b="0"/>
          </a:lnRef>
          <a:fillRef idx="0">
            <a:scrgbClr r="0" g="0" b="0"/>
          </a:fillRef>
          <a:effectRef idx="0">
            <a:scrgbClr r="0" g="0" b="0"/>
          </a:effectRef>
          <a:fontRef idx="minor"/>
        </p:style>
        <p:txBody>
          <a:bodyPr lIns="89988" tIns="44994" rIns="89988" bIns="44994">
            <a:spAutoFit/>
          </a:bodyPr>
          <a:lstStyle/>
          <a:p>
            <a:pPr algn="ctr">
              <a:defRPr/>
            </a:pPr>
            <a:r>
              <a:rPr lang="pt-BR" sz="1600" b="1" spc="-1" dirty="0">
                <a:solidFill>
                  <a:srgbClr val="002060"/>
                </a:solidFill>
                <a:latin typeface="Arial" panose="020B0604020202020204" pitchFamily="34" charset="0"/>
                <a:cs typeface="Arial" panose="020B0604020202020204" pitchFamily="34" charset="0"/>
              </a:rPr>
              <a:t>30 IMÓVEIS ALIENADOS PARA TERCEIROS= </a:t>
            </a:r>
            <a:r>
              <a:rPr lang="pt-BR" sz="1600" b="1" spc="-1" dirty="0">
                <a:solidFill>
                  <a:srgbClr val="002060"/>
                </a:solidFill>
                <a:latin typeface="Arial" panose="020B0604020202020204" pitchFamily="34" charset="0"/>
                <a:ea typeface="DejaVu Sans"/>
                <a:cs typeface="Arial" panose="020B0604020202020204" pitchFamily="34" charset="0"/>
              </a:rPr>
              <a:t>1.364,3129ha</a:t>
            </a:r>
            <a:endParaRPr lang="pt-BR" sz="1600" b="1" spc="-1" dirty="0">
              <a:solidFill>
                <a:srgbClr val="002060"/>
              </a:solidFill>
              <a:latin typeface="Arial" panose="020B0604020202020204" pitchFamily="34" charset="0"/>
              <a:cs typeface="Arial" panose="020B0604020202020204" pitchFamily="34" charset="0"/>
            </a:endParaRPr>
          </a:p>
        </p:txBody>
      </p:sp>
      <p:sp>
        <p:nvSpPr>
          <p:cNvPr id="8" name="CustomShape 20">
            <a:extLst>
              <a:ext uri="{FF2B5EF4-FFF2-40B4-BE49-F238E27FC236}">
                <a16:creationId xmlns:a16="http://schemas.microsoft.com/office/drawing/2014/main" id="{EB4C46E5-1871-4636-9A89-4760318572A6}"/>
              </a:ext>
            </a:extLst>
          </p:cNvPr>
          <p:cNvSpPr/>
          <p:nvPr/>
        </p:nvSpPr>
        <p:spPr>
          <a:xfrm>
            <a:off x="1823801" y="713142"/>
            <a:ext cx="7919006" cy="398410"/>
          </a:xfrm>
          <a:prstGeom prst="rect">
            <a:avLst/>
          </a:prstGeom>
          <a:solidFill>
            <a:schemeClr val="bg1"/>
          </a:solidFill>
          <a:ln w="28575">
            <a:solidFill>
              <a:schemeClr val="tx1"/>
            </a:solidFill>
          </a:ln>
        </p:spPr>
        <p:style>
          <a:lnRef idx="0">
            <a:scrgbClr r="0" g="0" b="0"/>
          </a:lnRef>
          <a:fillRef idx="0">
            <a:scrgbClr r="0" g="0" b="0"/>
          </a:fillRef>
          <a:effectRef idx="0">
            <a:scrgbClr r="0" g="0" b="0"/>
          </a:effectRef>
          <a:fontRef idx="minor"/>
        </p:style>
        <p:txBody>
          <a:bodyPr lIns="89988" tIns="44994" rIns="89988" bIns="44994">
            <a:spAutoFit/>
          </a:bodyPr>
          <a:lstStyle/>
          <a:p>
            <a:pPr algn="ctr">
              <a:defRPr/>
            </a:pPr>
            <a:r>
              <a:rPr lang="pt-BR" sz="2000" b="1" spc="-1" dirty="0">
                <a:solidFill>
                  <a:srgbClr val="002060"/>
                </a:solidFill>
                <a:latin typeface="Arial" panose="020B0604020202020204" pitchFamily="34" charset="0"/>
                <a:cs typeface="Arial" panose="020B0604020202020204" pitchFamily="34" charset="0"/>
              </a:rPr>
              <a:t>PROJETO GUAPIRAMA “A e B” </a:t>
            </a:r>
            <a:r>
              <a:rPr lang="pt-BR" sz="2000" spc="-1" dirty="0">
                <a:solidFill>
                  <a:srgbClr val="002060"/>
                </a:solidFill>
                <a:latin typeface="Arial" panose="020B0604020202020204" pitchFamily="34" charset="0"/>
                <a:cs typeface="Arial" panose="020B0604020202020204" pitchFamily="34" charset="0"/>
              </a:rPr>
              <a:t>ÚNICO ASSENTAMENTO - CNP</a:t>
            </a:r>
            <a:endParaRPr lang="pt-BR" sz="2000" b="1" spc="-1" dirty="0">
              <a:solidFill>
                <a:srgbClr val="002060"/>
              </a:solidFill>
              <a:latin typeface="Arial" panose="020B0604020202020204" pitchFamily="34" charset="0"/>
              <a:cs typeface="Arial" panose="020B0604020202020204" pitchFamily="34" charset="0"/>
            </a:endParaRPr>
          </a:p>
        </p:txBody>
      </p:sp>
      <p:sp>
        <p:nvSpPr>
          <p:cNvPr id="9" name="CustomShape 20">
            <a:extLst>
              <a:ext uri="{FF2B5EF4-FFF2-40B4-BE49-F238E27FC236}">
                <a16:creationId xmlns:a16="http://schemas.microsoft.com/office/drawing/2014/main" id="{36177C38-3762-40BE-8527-35CD46394153}"/>
              </a:ext>
            </a:extLst>
          </p:cNvPr>
          <p:cNvSpPr/>
          <p:nvPr/>
        </p:nvSpPr>
        <p:spPr>
          <a:xfrm>
            <a:off x="2371416" y="2127420"/>
            <a:ext cx="6839647" cy="336506"/>
          </a:xfrm>
          <a:prstGeom prst="rect">
            <a:avLst/>
          </a:prstGeom>
          <a:solidFill>
            <a:schemeClr val="bg1"/>
          </a:solidFill>
          <a:ln w="28575">
            <a:solidFill>
              <a:schemeClr val="tx1"/>
            </a:solidFill>
          </a:ln>
        </p:spPr>
        <p:style>
          <a:lnRef idx="0">
            <a:scrgbClr r="0" g="0" b="0"/>
          </a:lnRef>
          <a:fillRef idx="0">
            <a:scrgbClr r="0" g="0" b="0"/>
          </a:fillRef>
          <a:effectRef idx="0">
            <a:scrgbClr r="0" g="0" b="0"/>
          </a:effectRef>
          <a:fontRef idx="minor"/>
        </p:style>
        <p:txBody>
          <a:bodyPr lIns="89988" tIns="44994" rIns="89988" bIns="44994">
            <a:spAutoFit/>
          </a:bodyPr>
          <a:lstStyle/>
          <a:p>
            <a:pPr algn="ctr">
              <a:defRPr/>
            </a:pPr>
            <a:r>
              <a:rPr lang="pt-BR" sz="1600" b="1" spc="-1" dirty="0">
                <a:solidFill>
                  <a:srgbClr val="002060"/>
                </a:solidFill>
                <a:latin typeface="Arial" panose="020B0604020202020204" pitchFamily="34" charset="0"/>
                <a:ea typeface="DejaVu Sans"/>
                <a:cs typeface="Arial" panose="020B0604020202020204" pitchFamily="34" charset="0"/>
              </a:rPr>
              <a:t>50 IMÓVEIS GEORREFERENCIADOS/MATRICULADOS= 2.271,4836ha</a:t>
            </a:r>
            <a:endParaRPr lang="pt-BR" sz="1600" spc="-1"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4" descr="Boa Safra anuncia construção de Centro de Distribuição em Campo Novo do  Parecis (MT) - Revista Cultivar">
            <a:extLst>
              <a:ext uri="{FF2B5EF4-FFF2-40B4-BE49-F238E27FC236}">
                <a16:creationId xmlns:a16="http://schemas.microsoft.com/office/drawing/2014/main" id="{400CF03A-0EC4-44FA-B3E7-EC40E4DD3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7"/>
            <a:ext cx="12192000" cy="68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7">
            <a:extLst>
              <a:ext uri="{FF2B5EF4-FFF2-40B4-BE49-F238E27FC236}">
                <a16:creationId xmlns:a16="http://schemas.microsoft.com/office/drawing/2014/main" id="{F9CB16CE-599F-4860-87C9-832D975A127A}"/>
              </a:ext>
            </a:extLst>
          </p:cNvPr>
          <p:cNvSpPr txBox="1">
            <a:spLocks noChangeArrowheads="1"/>
          </p:cNvSpPr>
          <p:nvPr/>
        </p:nvSpPr>
        <p:spPr bwMode="auto">
          <a:xfrm>
            <a:off x="580950" y="6243272"/>
            <a:ext cx="2519035" cy="307935"/>
          </a:xfrm>
          <a:prstGeom prst="rect">
            <a:avLst/>
          </a:prstGeom>
          <a:solidFill>
            <a:srgbClr val="002060"/>
          </a:solidFill>
          <a:ln w="19080" cap="sq">
            <a:solidFill>
              <a:srgbClr val="FFFFFF"/>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r>
              <a:rPr lang="pt-BR" altLang="pt-BR" sz="1400" b="1">
                <a:solidFill>
                  <a:srgbClr val="FFFFFF"/>
                </a:solidFill>
                <a:latin typeface="Arial Black" panose="020B0A04020102020204" pitchFamily="34" charset="0"/>
              </a:rPr>
              <a:t>Dados de 24/06/2025</a:t>
            </a:r>
          </a:p>
        </p:txBody>
      </p:sp>
      <p:sp>
        <p:nvSpPr>
          <p:cNvPr id="22532" name="Text Box 1">
            <a:extLst>
              <a:ext uri="{FF2B5EF4-FFF2-40B4-BE49-F238E27FC236}">
                <a16:creationId xmlns:a16="http://schemas.microsoft.com/office/drawing/2014/main" id="{5A59CFEF-CF65-4248-B9A0-C96A875543A1}"/>
              </a:ext>
            </a:extLst>
          </p:cNvPr>
          <p:cNvSpPr txBox="1">
            <a:spLocks noChangeArrowheads="1"/>
          </p:cNvSpPr>
          <p:nvPr/>
        </p:nvSpPr>
        <p:spPr bwMode="auto">
          <a:xfrm>
            <a:off x="2892049" y="306794"/>
            <a:ext cx="6550760" cy="577775"/>
          </a:xfrm>
          <a:prstGeom prst="rect">
            <a:avLst/>
          </a:prstGeom>
          <a:solidFill>
            <a:srgbClr val="002060"/>
          </a:solidFill>
          <a:ln w="57240" cap="sq">
            <a:solidFill>
              <a:srgbClr val="000066"/>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FFFFFF"/>
                </a:solidFill>
                <a:cs typeface="Arial" panose="020B0604020202020204" pitchFamily="34" charset="0"/>
              </a:rPr>
              <a:t>USUCAPIÃO E RENÚNCIA DO DIREITO REAL DE PROPRIEDADE</a:t>
            </a:r>
          </a:p>
        </p:txBody>
      </p:sp>
      <p:sp>
        <p:nvSpPr>
          <p:cNvPr id="22533" name="Text Box 5">
            <a:extLst>
              <a:ext uri="{FF2B5EF4-FFF2-40B4-BE49-F238E27FC236}">
                <a16:creationId xmlns:a16="http://schemas.microsoft.com/office/drawing/2014/main" id="{765DEB91-4D47-4E84-89AA-FEA063F6050E}"/>
              </a:ext>
            </a:extLst>
          </p:cNvPr>
          <p:cNvSpPr txBox="1">
            <a:spLocks noChangeArrowheads="1"/>
          </p:cNvSpPr>
          <p:nvPr/>
        </p:nvSpPr>
        <p:spPr bwMode="auto">
          <a:xfrm>
            <a:off x="2712685" y="1573454"/>
            <a:ext cx="7768214" cy="341268"/>
          </a:xfrm>
          <a:prstGeom prst="rect">
            <a:avLst/>
          </a:prstGeom>
          <a:solidFill>
            <a:srgbClr val="F2F2F2"/>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buFont typeface="Times New Roman" panose="02020603050405020304" pitchFamily="18" charset="0"/>
              <a:buNone/>
            </a:pPr>
            <a:r>
              <a:rPr lang="pt-BR" altLang="zh-CN" sz="1600" b="1">
                <a:solidFill>
                  <a:srgbClr val="17175D"/>
                </a:solidFill>
              </a:rPr>
              <a:t>USUCAPIÃO JUDICIAL – </a:t>
            </a:r>
            <a:r>
              <a:rPr lang="pt-BR" altLang="zh-CN" sz="1600" b="1">
                <a:solidFill>
                  <a:srgbClr val="00B0F0"/>
                </a:solidFill>
              </a:rPr>
              <a:t>2.962,5577ha</a:t>
            </a:r>
            <a:endParaRPr lang="pt-BR" altLang="zh-CN" sz="1600">
              <a:solidFill>
                <a:srgbClr val="00B0F0"/>
              </a:solidFill>
            </a:endParaRPr>
          </a:p>
        </p:txBody>
      </p:sp>
      <p:sp>
        <p:nvSpPr>
          <p:cNvPr id="22534" name="AutoShape 2">
            <a:extLst>
              <a:ext uri="{FF2B5EF4-FFF2-40B4-BE49-F238E27FC236}">
                <a16:creationId xmlns:a16="http://schemas.microsoft.com/office/drawing/2014/main" id="{6283C4FE-EBAE-4702-90BF-2F83528B6EC0}"/>
              </a:ext>
            </a:extLst>
          </p:cNvPr>
          <p:cNvSpPr>
            <a:spLocks noChangeArrowheads="1"/>
          </p:cNvSpPr>
          <p:nvPr/>
        </p:nvSpPr>
        <p:spPr bwMode="auto">
          <a:xfrm>
            <a:off x="693648" y="1543295"/>
            <a:ext cx="1888879" cy="399998"/>
          </a:xfrm>
          <a:prstGeom prst="homePlate">
            <a:avLst>
              <a:gd name="adj" fmla="val 49911"/>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b="1">
                <a:solidFill>
                  <a:srgbClr val="002060"/>
                </a:solidFill>
                <a:latin typeface="Arial Black" panose="020B0A04020102020204" pitchFamily="34" charset="0"/>
              </a:rPr>
              <a:t>3 – (0,44%)</a:t>
            </a:r>
          </a:p>
        </p:txBody>
      </p:sp>
      <p:sp>
        <p:nvSpPr>
          <p:cNvPr id="22535" name="Text Box 5">
            <a:extLst>
              <a:ext uri="{FF2B5EF4-FFF2-40B4-BE49-F238E27FC236}">
                <a16:creationId xmlns:a16="http://schemas.microsoft.com/office/drawing/2014/main" id="{94BF35B9-6810-462B-8BCB-6C6795306286}"/>
              </a:ext>
            </a:extLst>
          </p:cNvPr>
          <p:cNvSpPr txBox="1">
            <a:spLocks noChangeArrowheads="1"/>
          </p:cNvSpPr>
          <p:nvPr/>
        </p:nvSpPr>
        <p:spPr bwMode="auto">
          <a:xfrm>
            <a:off x="2717447" y="2325831"/>
            <a:ext cx="7769801" cy="341268"/>
          </a:xfrm>
          <a:prstGeom prst="rect">
            <a:avLst/>
          </a:prstGeom>
          <a:solidFill>
            <a:srgbClr val="F2F2F2"/>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zh-CN" sz="1600" b="1">
                <a:solidFill>
                  <a:srgbClr val="17175D"/>
                </a:solidFill>
              </a:rPr>
              <a:t>USUCAPIÃO EXTRAJUDICIAL – </a:t>
            </a:r>
            <a:r>
              <a:rPr lang="pt-BR" altLang="zh-CN" sz="1600" b="1">
                <a:solidFill>
                  <a:srgbClr val="00B0F0"/>
                </a:solidFill>
              </a:rPr>
              <a:t>1.712,2801ha</a:t>
            </a:r>
            <a:endParaRPr lang="pt-BR" altLang="zh-CN" sz="1600">
              <a:solidFill>
                <a:srgbClr val="00B0F0"/>
              </a:solidFill>
            </a:endParaRPr>
          </a:p>
        </p:txBody>
      </p:sp>
      <p:sp>
        <p:nvSpPr>
          <p:cNvPr id="22536" name="AutoShape 2">
            <a:extLst>
              <a:ext uri="{FF2B5EF4-FFF2-40B4-BE49-F238E27FC236}">
                <a16:creationId xmlns:a16="http://schemas.microsoft.com/office/drawing/2014/main" id="{8711883B-2AEF-4E61-8199-7D8A9DDE1CFC}"/>
              </a:ext>
            </a:extLst>
          </p:cNvPr>
          <p:cNvSpPr>
            <a:spLocks noChangeArrowheads="1"/>
          </p:cNvSpPr>
          <p:nvPr/>
        </p:nvSpPr>
        <p:spPr bwMode="auto">
          <a:xfrm>
            <a:off x="693648" y="2295673"/>
            <a:ext cx="1888879" cy="399998"/>
          </a:xfrm>
          <a:prstGeom prst="homePlate">
            <a:avLst>
              <a:gd name="adj" fmla="val 49911"/>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b="1">
                <a:solidFill>
                  <a:srgbClr val="002060"/>
                </a:solidFill>
                <a:latin typeface="Arial Black" panose="020B0A04020102020204" pitchFamily="34" charset="0"/>
              </a:rPr>
              <a:t>3 – (0,25%)</a:t>
            </a:r>
          </a:p>
        </p:txBody>
      </p:sp>
      <p:sp>
        <p:nvSpPr>
          <p:cNvPr id="22537" name="Text Box 5">
            <a:extLst>
              <a:ext uri="{FF2B5EF4-FFF2-40B4-BE49-F238E27FC236}">
                <a16:creationId xmlns:a16="http://schemas.microsoft.com/office/drawing/2014/main" id="{FBD73E71-9F6D-45B3-BA0A-3841AB7CF5FF}"/>
              </a:ext>
            </a:extLst>
          </p:cNvPr>
          <p:cNvSpPr txBox="1">
            <a:spLocks noChangeArrowheads="1"/>
          </p:cNvSpPr>
          <p:nvPr/>
        </p:nvSpPr>
        <p:spPr bwMode="auto">
          <a:xfrm>
            <a:off x="2711097" y="2951225"/>
            <a:ext cx="7769801" cy="341268"/>
          </a:xfrm>
          <a:prstGeom prst="rect">
            <a:avLst/>
          </a:prstGeom>
          <a:solidFill>
            <a:srgbClr val="F2F2F2"/>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buFont typeface="Times New Roman" panose="02020603050405020304" pitchFamily="18" charset="0"/>
              <a:buNone/>
            </a:pPr>
            <a:r>
              <a:rPr lang="pt-BR" altLang="zh-CN" sz="1600" b="1">
                <a:solidFill>
                  <a:srgbClr val="17175D"/>
                </a:solidFill>
              </a:rPr>
              <a:t>RENÚNCIA DIREITO REAL DE PROPRIEDADE - </a:t>
            </a:r>
            <a:r>
              <a:rPr lang="pt-BR" altLang="zh-CN" sz="1600" b="1">
                <a:solidFill>
                  <a:srgbClr val="00B0F0"/>
                </a:solidFill>
              </a:rPr>
              <a:t>3.915,0980ha</a:t>
            </a:r>
            <a:endParaRPr lang="pt-BR" altLang="zh-CN" sz="1600">
              <a:solidFill>
                <a:srgbClr val="00B0F0"/>
              </a:solidFill>
            </a:endParaRPr>
          </a:p>
        </p:txBody>
      </p:sp>
      <p:sp>
        <p:nvSpPr>
          <p:cNvPr id="22538" name="AutoShape 2">
            <a:extLst>
              <a:ext uri="{FF2B5EF4-FFF2-40B4-BE49-F238E27FC236}">
                <a16:creationId xmlns:a16="http://schemas.microsoft.com/office/drawing/2014/main" id="{4E1E93B2-144D-42E1-8060-29AFCEB72404}"/>
              </a:ext>
            </a:extLst>
          </p:cNvPr>
          <p:cNvSpPr>
            <a:spLocks noChangeArrowheads="1"/>
          </p:cNvSpPr>
          <p:nvPr/>
        </p:nvSpPr>
        <p:spPr bwMode="auto">
          <a:xfrm>
            <a:off x="693648" y="2946463"/>
            <a:ext cx="1888879" cy="399998"/>
          </a:xfrm>
          <a:prstGeom prst="homePlate">
            <a:avLst>
              <a:gd name="adj" fmla="val 49911"/>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b="1">
                <a:solidFill>
                  <a:srgbClr val="002060"/>
                </a:solidFill>
                <a:latin typeface="Arial Black" panose="020B0A04020102020204" pitchFamily="34" charset="0"/>
              </a:rPr>
              <a:t>4 – (0,58%)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Mato Grosso tem crescimento de estradas classificadas como “ótimas” e é o  1º no Centro-Oeste, aponta CNT :: Notícias do Agronegócio - AgroOlhar">
            <a:extLst>
              <a:ext uri="{FF2B5EF4-FFF2-40B4-BE49-F238E27FC236}">
                <a16:creationId xmlns:a16="http://schemas.microsoft.com/office/drawing/2014/main" id="{643EDD54-D544-429F-8725-E3162E1A55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7"/>
            <a:ext cx="12192000" cy="68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7">
            <a:extLst>
              <a:ext uri="{FF2B5EF4-FFF2-40B4-BE49-F238E27FC236}">
                <a16:creationId xmlns:a16="http://schemas.microsoft.com/office/drawing/2014/main" id="{729A66CC-620C-4A81-BDB3-263D9D2CA6A0}"/>
              </a:ext>
            </a:extLst>
          </p:cNvPr>
          <p:cNvSpPr txBox="1">
            <a:spLocks noChangeArrowheads="1"/>
          </p:cNvSpPr>
          <p:nvPr/>
        </p:nvSpPr>
        <p:spPr bwMode="auto">
          <a:xfrm>
            <a:off x="580950" y="6243272"/>
            <a:ext cx="2519035" cy="307935"/>
          </a:xfrm>
          <a:prstGeom prst="rect">
            <a:avLst/>
          </a:prstGeom>
          <a:solidFill>
            <a:srgbClr val="002060"/>
          </a:solidFill>
          <a:ln w="19080" cap="sq">
            <a:solidFill>
              <a:srgbClr val="FFFFFF"/>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r>
              <a:rPr lang="pt-BR" altLang="pt-BR" sz="1400" b="1">
                <a:solidFill>
                  <a:srgbClr val="FFFFFF"/>
                </a:solidFill>
                <a:latin typeface="Arial Black" panose="020B0A04020102020204" pitchFamily="34" charset="0"/>
              </a:rPr>
              <a:t>Dados de 24/06/2025</a:t>
            </a:r>
          </a:p>
        </p:txBody>
      </p:sp>
      <p:sp>
        <p:nvSpPr>
          <p:cNvPr id="23556" name="Text Box 4">
            <a:extLst>
              <a:ext uri="{FF2B5EF4-FFF2-40B4-BE49-F238E27FC236}">
                <a16:creationId xmlns:a16="http://schemas.microsoft.com/office/drawing/2014/main" id="{65C4CB30-FB4B-4736-9D05-B4D6A11142B6}"/>
              </a:ext>
            </a:extLst>
          </p:cNvPr>
          <p:cNvSpPr txBox="1">
            <a:spLocks noChangeArrowheads="1"/>
          </p:cNvSpPr>
          <p:nvPr/>
        </p:nvSpPr>
        <p:spPr bwMode="auto">
          <a:xfrm>
            <a:off x="2449194" y="1473455"/>
            <a:ext cx="7765039" cy="311109"/>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400" b="1">
                <a:solidFill>
                  <a:srgbClr val="002060"/>
                </a:solidFill>
              </a:rPr>
              <a:t> ESTRADAS MUNICIPAIS – LEI Nº 1.686, 14/07/2014</a:t>
            </a:r>
          </a:p>
        </p:txBody>
      </p:sp>
      <p:sp>
        <p:nvSpPr>
          <p:cNvPr id="23557" name="AutoShape 5">
            <a:extLst>
              <a:ext uri="{FF2B5EF4-FFF2-40B4-BE49-F238E27FC236}">
                <a16:creationId xmlns:a16="http://schemas.microsoft.com/office/drawing/2014/main" id="{8B918420-037E-4850-BEFE-90F72C53C960}"/>
              </a:ext>
            </a:extLst>
          </p:cNvPr>
          <p:cNvSpPr>
            <a:spLocks noChangeArrowheads="1"/>
          </p:cNvSpPr>
          <p:nvPr/>
        </p:nvSpPr>
        <p:spPr bwMode="auto">
          <a:xfrm>
            <a:off x="263491" y="1424249"/>
            <a:ext cx="2049196" cy="463490"/>
          </a:xfrm>
          <a:prstGeom prst="homePlate">
            <a:avLst>
              <a:gd name="adj" fmla="val 49903"/>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200" b="1">
                <a:solidFill>
                  <a:srgbClr val="002060"/>
                </a:solidFill>
                <a:latin typeface="Arial Black" panose="020B0A04020102020204" pitchFamily="34" charset="0"/>
              </a:rPr>
              <a:t>686,9Km = 686.900m x 30m = 2060,7ha</a:t>
            </a:r>
          </a:p>
        </p:txBody>
      </p:sp>
      <p:sp>
        <p:nvSpPr>
          <p:cNvPr id="23558" name="Text Box 1">
            <a:extLst>
              <a:ext uri="{FF2B5EF4-FFF2-40B4-BE49-F238E27FC236}">
                <a16:creationId xmlns:a16="http://schemas.microsoft.com/office/drawing/2014/main" id="{6C737704-2991-4FF4-B983-64BAE7488056}"/>
              </a:ext>
            </a:extLst>
          </p:cNvPr>
          <p:cNvSpPr txBox="1">
            <a:spLocks noChangeArrowheads="1"/>
          </p:cNvSpPr>
          <p:nvPr/>
        </p:nvSpPr>
        <p:spPr bwMode="auto">
          <a:xfrm>
            <a:off x="2449194" y="306794"/>
            <a:ext cx="7765039" cy="577775"/>
          </a:xfrm>
          <a:prstGeom prst="rect">
            <a:avLst/>
          </a:prstGeom>
          <a:solidFill>
            <a:srgbClr val="002060"/>
          </a:solidFill>
          <a:ln w="57240" cap="sq">
            <a:solidFill>
              <a:srgbClr val="000066"/>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2000" b="1">
                <a:solidFill>
                  <a:srgbClr val="FFFFFF"/>
                </a:solidFill>
                <a:cs typeface="Arial" panose="020B0604020202020204" pitchFamily="34" charset="0"/>
              </a:rPr>
              <a:t>MALHA VIÁRIA: MUNICIPAL/ ESTADUAL/FEDERAL – CNP – PADRÃO/DNIT</a:t>
            </a:r>
          </a:p>
        </p:txBody>
      </p:sp>
      <p:sp>
        <p:nvSpPr>
          <p:cNvPr id="23559" name="Text Box 5">
            <a:extLst>
              <a:ext uri="{FF2B5EF4-FFF2-40B4-BE49-F238E27FC236}">
                <a16:creationId xmlns:a16="http://schemas.microsoft.com/office/drawing/2014/main" id="{CC4FE5E5-A2EE-42E0-A790-730030295676}"/>
              </a:ext>
            </a:extLst>
          </p:cNvPr>
          <p:cNvSpPr txBox="1">
            <a:spLocks noChangeArrowheads="1"/>
          </p:cNvSpPr>
          <p:nvPr/>
        </p:nvSpPr>
        <p:spPr bwMode="auto">
          <a:xfrm>
            <a:off x="2488876" y="4035346"/>
            <a:ext cx="7768214" cy="279364"/>
          </a:xfrm>
          <a:prstGeom prst="rect">
            <a:avLst/>
          </a:prstGeom>
          <a:solidFill>
            <a:srgbClr val="F2F2F2"/>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buFont typeface="Times New Roman" panose="02020603050405020304" pitchFamily="18" charset="0"/>
              <a:buNone/>
            </a:pPr>
            <a:r>
              <a:rPr lang="pt-BR" altLang="zh-CN" sz="1200" b="1">
                <a:solidFill>
                  <a:srgbClr val="002060"/>
                </a:solidFill>
                <a:cs typeface="Arial" panose="020B0604020202020204" pitchFamily="34" charset="0"/>
              </a:rPr>
              <a:t>ESTRADAS MUNICIPAIS/ESTADUAIS/FEDERAIS - </a:t>
            </a:r>
            <a:r>
              <a:rPr lang="pt-BR" altLang="zh-CN" sz="800" b="1">
                <a:solidFill>
                  <a:srgbClr val="002060"/>
                </a:solidFill>
                <a:cs typeface="Arial" panose="020B0604020202020204" pitchFamily="34" charset="0"/>
              </a:rPr>
              <a:t>CERTIFICADAS/INCRA </a:t>
            </a:r>
            <a:r>
              <a:rPr lang="pt-BR" altLang="zh-CN" sz="1200" b="1">
                <a:solidFill>
                  <a:srgbClr val="002060"/>
                </a:solidFill>
                <a:cs typeface="Arial" panose="020B0604020202020204" pitchFamily="34" charset="0"/>
              </a:rPr>
              <a:t>= 42,6021ha </a:t>
            </a:r>
            <a:r>
              <a:rPr lang="pt-BR" altLang="pt-BR" sz="1200" b="1">
                <a:solidFill>
                  <a:srgbClr val="002060"/>
                </a:solidFill>
                <a:cs typeface="Arial" panose="020B0604020202020204" pitchFamily="34" charset="0"/>
              </a:rPr>
              <a:t>(0,0065%)</a:t>
            </a:r>
            <a:endParaRPr lang="pt-BR" altLang="zh-CN" sz="1200">
              <a:solidFill>
                <a:srgbClr val="002060"/>
              </a:solidFill>
              <a:cs typeface="Arial" panose="020B0604020202020204" pitchFamily="34" charset="0"/>
            </a:endParaRPr>
          </a:p>
        </p:txBody>
      </p:sp>
      <p:sp>
        <p:nvSpPr>
          <p:cNvPr id="23560" name="AutoShape 4">
            <a:extLst>
              <a:ext uri="{FF2B5EF4-FFF2-40B4-BE49-F238E27FC236}">
                <a16:creationId xmlns:a16="http://schemas.microsoft.com/office/drawing/2014/main" id="{AE3339A6-FB57-4BDB-B47C-79D351FEF79C}"/>
              </a:ext>
            </a:extLst>
          </p:cNvPr>
          <p:cNvSpPr>
            <a:spLocks noChangeArrowheads="1"/>
          </p:cNvSpPr>
          <p:nvPr/>
        </p:nvSpPr>
        <p:spPr bwMode="auto">
          <a:xfrm>
            <a:off x="192063" y="3933759"/>
            <a:ext cx="2049195" cy="463490"/>
          </a:xfrm>
          <a:prstGeom prst="homePlate">
            <a:avLst>
              <a:gd name="adj" fmla="val 49841"/>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400" b="1">
                <a:solidFill>
                  <a:srgbClr val="002060"/>
                </a:solidFill>
                <a:latin typeface="Arial Black" panose="020B0A04020102020204" pitchFamily="34" charset="0"/>
              </a:rPr>
              <a:t>Matriculas = 14</a:t>
            </a:r>
          </a:p>
        </p:txBody>
      </p:sp>
      <p:sp>
        <p:nvSpPr>
          <p:cNvPr id="23561" name="Text Box 4">
            <a:extLst>
              <a:ext uri="{FF2B5EF4-FFF2-40B4-BE49-F238E27FC236}">
                <a16:creationId xmlns:a16="http://schemas.microsoft.com/office/drawing/2014/main" id="{6A4908EA-AE42-4F32-8344-F48F4192DA13}"/>
              </a:ext>
            </a:extLst>
          </p:cNvPr>
          <p:cNvSpPr txBox="1">
            <a:spLocks noChangeArrowheads="1"/>
          </p:cNvSpPr>
          <p:nvPr/>
        </p:nvSpPr>
        <p:spPr bwMode="auto">
          <a:xfrm>
            <a:off x="2449194" y="2343292"/>
            <a:ext cx="7765039" cy="339681"/>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 </a:t>
            </a:r>
            <a:r>
              <a:rPr lang="pt-BR" altLang="pt-BR" sz="1400" b="1">
                <a:solidFill>
                  <a:srgbClr val="002060"/>
                </a:solidFill>
              </a:rPr>
              <a:t>ESTRADAS ESTADUAIS – LEI Nº 1.686, 14/07/2014</a:t>
            </a:r>
          </a:p>
        </p:txBody>
      </p:sp>
      <p:sp>
        <p:nvSpPr>
          <p:cNvPr id="23562" name="AutoShape 5">
            <a:extLst>
              <a:ext uri="{FF2B5EF4-FFF2-40B4-BE49-F238E27FC236}">
                <a16:creationId xmlns:a16="http://schemas.microsoft.com/office/drawing/2014/main" id="{93B145A2-2996-4C24-AB69-5FBA02E5F375}"/>
              </a:ext>
            </a:extLst>
          </p:cNvPr>
          <p:cNvSpPr>
            <a:spLocks noChangeArrowheads="1"/>
          </p:cNvSpPr>
          <p:nvPr/>
        </p:nvSpPr>
        <p:spPr bwMode="auto">
          <a:xfrm>
            <a:off x="233332" y="2297260"/>
            <a:ext cx="2049195" cy="463490"/>
          </a:xfrm>
          <a:prstGeom prst="homePlate">
            <a:avLst>
              <a:gd name="adj" fmla="val 49903"/>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200" b="1">
                <a:solidFill>
                  <a:srgbClr val="002060"/>
                </a:solidFill>
                <a:latin typeface="Arial Black" panose="020B0A04020102020204" pitchFamily="34" charset="0"/>
              </a:rPr>
              <a:t>203,8km = 203.800m x 40m = 815,2ha</a:t>
            </a:r>
          </a:p>
        </p:txBody>
      </p:sp>
      <p:sp>
        <p:nvSpPr>
          <p:cNvPr id="23563" name="Text Box 5">
            <a:extLst>
              <a:ext uri="{FF2B5EF4-FFF2-40B4-BE49-F238E27FC236}">
                <a16:creationId xmlns:a16="http://schemas.microsoft.com/office/drawing/2014/main" id="{2E44958A-14A9-4C59-A47D-3A571FDA00CE}"/>
              </a:ext>
            </a:extLst>
          </p:cNvPr>
          <p:cNvSpPr txBox="1">
            <a:spLocks noChangeArrowheads="1"/>
          </p:cNvSpPr>
          <p:nvPr/>
        </p:nvSpPr>
        <p:spPr bwMode="auto">
          <a:xfrm>
            <a:off x="2488876" y="3068685"/>
            <a:ext cx="7768214" cy="309522"/>
          </a:xfrm>
          <a:prstGeom prst="rect">
            <a:avLst/>
          </a:prstGeom>
          <a:solidFill>
            <a:srgbClr val="F2F2F2"/>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buFont typeface="Times New Roman" panose="02020603050405020304" pitchFamily="18" charset="0"/>
              <a:buNone/>
            </a:pPr>
            <a:r>
              <a:rPr lang="pt-BR" altLang="zh-CN" sz="1400" b="1">
                <a:solidFill>
                  <a:srgbClr val="17175D"/>
                </a:solidFill>
              </a:rPr>
              <a:t>ESTRADAS FEDERAIS </a:t>
            </a:r>
            <a:r>
              <a:rPr lang="pt-BR" altLang="pt-BR" sz="1400" b="1">
                <a:solidFill>
                  <a:srgbClr val="002060"/>
                </a:solidFill>
              </a:rPr>
              <a:t>– </a:t>
            </a:r>
            <a:r>
              <a:rPr lang="pt-BR" altLang="zh-CN" sz="1400" b="1">
                <a:solidFill>
                  <a:srgbClr val="17175D"/>
                </a:solidFill>
              </a:rPr>
              <a:t>ANEXO - LEI 1.686, 14/07/2014 </a:t>
            </a:r>
            <a:endParaRPr lang="pt-BR" altLang="zh-CN" sz="1400">
              <a:solidFill>
                <a:schemeClr val="tx2"/>
              </a:solidFill>
            </a:endParaRPr>
          </a:p>
        </p:txBody>
      </p:sp>
      <p:sp>
        <p:nvSpPr>
          <p:cNvPr id="23564" name="AutoShape 5">
            <a:extLst>
              <a:ext uri="{FF2B5EF4-FFF2-40B4-BE49-F238E27FC236}">
                <a16:creationId xmlns:a16="http://schemas.microsoft.com/office/drawing/2014/main" id="{9E37654D-8ABD-41E8-87D7-0F2CB054167C}"/>
              </a:ext>
            </a:extLst>
          </p:cNvPr>
          <p:cNvSpPr>
            <a:spLocks noChangeArrowheads="1"/>
          </p:cNvSpPr>
          <p:nvPr/>
        </p:nvSpPr>
        <p:spPr bwMode="auto">
          <a:xfrm>
            <a:off x="263491" y="3009954"/>
            <a:ext cx="2049196" cy="463490"/>
          </a:xfrm>
          <a:prstGeom prst="homePlate">
            <a:avLst>
              <a:gd name="adj" fmla="val 49903"/>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200" b="1">
                <a:solidFill>
                  <a:srgbClr val="002060"/>
                </a:solidFill>
                <a:latin typeface="Arial Black" panose="020B0A04020102020204" pitchFamily="34" charset="0"/>
                <a:cs typeface="Arial" panose="020B0604020202020204" pitchFamily="34" charset="0"/>
              </a:rPr>
              <a:t>130,5Km = 130.500 x 80 = 1044ha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710017E-1BD1-4843-B49B-970729EB4537}"/>
              </a:ext>
            </a:extLst>
          </p:cNvPr>
          <p:cNvPicPr>
            <a:picLocks noChangeAspect="1"/>
          </p:cNvPicPr>
          <p:nvPr/>
        </p:nvPicPr>
        <p:blipFill>
          <a:blip r:embed="rId2"/>
          <a:stretch>
            <a:fillRect/>
          </a:stretch>
        </p:blipFill>
        <p:spPr>
          <a:xfrm>
            <a:off x="0" y="0"/>
            <a:ext cx="8238507" cy="6409591"/>
          </a:xfrm>
          <a:prstGeom prst="rect">
            <a:avLst/>
          </a:prstGeom>
        </p:spPr>
      </p:pic>
      <p:sp>
        <p:nvSpPr>
          <p:cNvPr id="6" name="Rectangle 1">
            <a:extLst>
              <a:ext uri="{FF2B5EF4-FFF2-40B4-BE49-F238E27FC236}">
                <a16:creationId xmlns:a16="http://schemas.microsoft.com/office/drawing/2014/main" id="{8EAAED44-1EA7-417D-8010-1346664137AF}"/>
              </a:ext>
            </a:extLst>
          </p:cNvPr>
          <p:cNvSpPr>
            <a:spLocks noChangeArrowheads="1"/>
          </p:cNvSpPr>
          <p:nvPr/>
        </p:nvSpPr>
        <p:spPr bwMode="auto">
          <a:xfrm>
            <a:off x="8231414" y="1827720"/>
            <a:ext cx="3802616"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pPr>
            <a:r>
              <a:rPr lang="pt-BR" sz="1400" b="0" i="0" dirty="0">
                <a:solidFill>
                  <a:srgbClr val="0A243B"/>
                </a:solidFill>
                <a:effectLst/>
                <a:latin typeface="Open Sans" panose="020B0606030504020204" pitchFamily="34" charset="0"/>
              </a:rPr>
              <a:t>	O evento reuniu representantes dos 52 municípios de Rondônia que atuam com o tema, assim também dos cartórios de registro de imóveis, Universidade Federal de Rondônia (Unir), advogados, áreas técnicas de engenharia, direito e sociedade civil.</a:t>
            </a:r>
          </a:p>
          <a:p>
            <a:pPr algn="just">
              <a:lnSpc>
                <a:spcPct val="150000"/>
              </a:lnSpc>
            </a:pPr>
            <a:r>
              <a:rPr lang="pt-BR" sz="1400" b="0" i="0" dirty="0">
                <a:solidFill>
                  <a:srgbClr val="0A243B"/>
                </a:solidFill>
                <a:effectLst/>
                <a:latin typeface="Open Sans" panose="020B0606030504020204" pitchFamily="34" charset="0"/>
              </a:rPr>
              <a:t>	O juiz auxiliar da Corregedoria do TJRO, Marcelo </a:t>
            </a:r>
            <a:r>
              <a:rPr lang="pt-BR" sz="1400" b="0" i="0" dirty="0" err="1">
                <a:solidFill>
                  <a:srgbClr val="0A243B"/>
                </a:solidFill>
                <a:effectLst/>
                <a:latin typeface="Open Sans" panose="020B0606030504020204" pitchFamily="34" charset="0"/>
              </a:rPr>
              <a:t>Tramontini</a:t>
            </a:r>
            <a:r>
              <a:rPr lang="pt-BR" sz="1400" b="0" i="0" dirty="0">
                <a:solidFill>
                  <a:srgbClr val="0A243B"/>
                </a:solidFill>
                <a:effectLst/>
                <a:latin typeface="Open Sans" panose="020B0606030504020204" pitchFamily="34" charset="0"/>
              </a:rPr>
              <a:t>, destacou que a caravana percorre diversos estados brasileiros com o objetivo de aproximar os principais atores envolvidos na </a:t>
            </a:r>
            <a:r>
              <a:rPr lang="pt-BR" sz="1400" b="0" i="0" dirty="0" err="1">
                <a:solidFill>
                  <a:srgbClr val="0A243B"/>
                </a:solidFill>
                <a:effectLst/>
                <a:latin typeface="Open Sans" panose="020B0606030504020204" pitchFamily="34" charset="0"/>
              </a:rPr>
              <a:t>Reurb</a:t>
            </a:r>
            <a:r>
              <a:rPr lang="pt-BR" sz="1400" b="0" i="0" dirty="0">
                <a:solidFill>
                  <a:srgbClr val="0A243B"/>
                </a:solidFill>
                <a:effectLst/>
                <a:latin typeface="Open Sans" panose="020B0606030504020204" pitchFamily="34" charset="0"/>
              </a:rPr>
              <a:t>, reconhecendo as complexidades dos contextos locais.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8" name="Imagem 7">
            <a:extLst>
              <a:ext uri="{FF2B5EF4-FFF2-40B4-BE49-F238E27FC236}">
                <a16:creationId xmlns:a16="http://schemas.microsoft.com/office/drawing/2014/main" id="{0C6E2A5F-3137-4507-A09A-380EC72A6F4E}"/>
              </a:ext>
            </a:extLst>
          </p:cNvPr>
          <p:cNvPicPr>
            <a:picLocks noChangeAspect="1"/>
          </p:cNvPicPr>
          <p:nvPr/>
        </p:nvPicPr>
        <p:blipFill>
          <a:blip r:embed="rId3"/>
          <a:stretch>
            <a:fillRect/>
          </a:stretch>
        </p:blipFill>
        <p:spPr>
          <a:xfrm>
            <a:off x="157970" y="2031829"/>
            <a:ext cx="8137629" cy="4272255"/>
          </a:xfrm>
          <a:prstGeom prst="rect">
            <a:avLst/>
          </a:prstGeom>
          <a:ln>
            <a:noFill/>
          </a:ln>
          <a:effectLst>
            <a:softEdge rad="112500"/>
          </a:effectLst>
        </p:spPr>
      </p:pic>
    </p:spTree>
    <p:extLst>
      <p:ext uri="{BB962C8B-B14F-4D97-AF65-F5344CB8AC3E}">
        <p14:creationId xmlns:p14="http://schemas.microsoft.com/office/powerpoint/2010/main" val="1821679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No Dia da Amazônia, conheça curiosidades da maior floresta ...">
            <a:extLst>
              <a:ext uri="{FF2B5EF4-FFF2-40B4-BE49-F238E27FC236}">
                <a16:creationId xmlns:a16="http://schemas.microsoft.com/office/drawing/2014/main" id="{962E4861-5A91-43A1-825F-9E6CEEC14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94"/>
            <a:ext cx="12192000" cy="684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7">
            <a:extLst>
              <a:ext uri="{FF2B5EF4-FFF2-40B4-BE49-F238E27FC236}">
                <a16:creationId xmlns:a16="http://schemas.microsoft.com/office/drawing/2014/main" id="{6569D997-E93E-4FEA-98CB-6691DF1196AA}"/>
              </a:ext>
            </a:extLst>
          </p:cNvPr>
          <p:cNvSpPr txBox="1">
            <a:spLocks noChangeArrowheads="1"/>
          </p:cNvSpPr>
          <p:nvPr/>
        </p:nvSpPr>
        <p:spPr bwMode="auto">
          <a:xfrm>
            <a:off x="580950" y="6243271"/>
            <a:ext cx="2519035" cy="279168"/>
          </a:xfrm>
          <a:prstGeom prst="rect">
            <a:avLst/>
          </a:prstGeom>
          <a:solidFill>
            <a:srgbClr val="002060"/>
          </a:solidFill>
          <a:ln w="19080" cap="sq">
            <a:solidFill>
              <a:srgbClr val="FFFFFF"/>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r>
              <a:rPr lang="pt-BR" altLang="pt-BR" sz="1200" b="1" dirty="0">
                <a:solidFill>
                  <a:srgbClr val="FFFFFF"/>
                </a:solidFill>
                <a:latin typeface="Arial Black" panose="020B0A04020102020204" pitchFamily="34" charset="0"/>
              </a:rPr>
              <a:t>Acesso – Imazon 24/06/2025</a:t>
            </a:r>
          </a:p>
        </p:txBody>
      </p:sp>
      <p:sp>
        <p:nvSpPr>
          <p:cNvPr id="32772" name="Text Box 1">
            <a:extLst>
              <a:ext uri="{FF2B5EF4-FFF2-40B4-BE49-F238E27FC236}">
                <a16:creationId xmlns:a16="http://schemas.microsoft.com/office/drawing/2014/main" id="{A61CCE75-65F0-41B5-91F6-7BDC67C61D05}"/>
              </a:ext>
            </a:extLst>
          </p:cNvPr>
          <p:cNvSpPr txBox="1">
            <a:spLocks noChangeArrowheads="1"/>
          </p:cNvSpPr>
          <p:nvPr/>
        </p:nvSpPr>
        <p:spPr bwMode="auto">
          <a:xfrm>
            <a:off x="3792044" y="268699"/>
            <a:ext cx="6550759" cy="577775"/>
          </a:xfrm>
          <a:prstGeom prst="rect">
            <a:avLst/>
          </a:prstGeom>
          <a:solidFill>
            <a:srgbClr val="002060"/>
          </a:solidFill>
          <a:ln w="57240" cap="sq">
            <a:solidFill>
              <a:srgbClr val="000066"/>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FFFFFF"/>
                </a:solidFill>
                <a:cs typeface="Arial" panose="020B0604020202020204" pitchFamily="34" charset="0"/>
              </a:rPr>
              <a:t>QUESTÃO FUNDIÁRIA DA AMAZÔNIA </a:t>
            </a:r>
          </a:p>
        </p:txBody>
      </p:sp>
      <p:sp>
        <p:nvSpPr>
          <p:cNvPr id="32773" name="CaixaDeTexto 12">
            <a:extLst>
              <a:ext uri="{FF2B5EF4-FFF2-40B4-BE49-F238E27FC236}">
                <a16:creationId xmlns:a16="http://schemas.microsoft.com/office/drawing/2014/main" id="{91B9917C-7CD0-4532-8A2A-DDEE2E360233}"/>
              </a:ext>
            </a:extLst>
          </p:cNvPr>
          <p:cNvSpPr txBox="1">
            <a:spLocks noChangeArrowheads="1"/>
          </p:cNvSpPr>
          <p:nvPr/>
        </p:nvSpPr>
        <p:spPr bwMode="auto">
          <a:xfrm>
            <a:off x="3049191" y="-215426"/>
            <a:ext cx="6098381" cy="36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ltLang="pt-BR">
              <a:solidFill>
                <a:srgbClr val="696969"/>
              </a:solidFill>
              <a:latin typeface="Quicksand"/>
            </a:endParaRPr>
          </a:p>
        </p:txBody>
      </p:sp>
      <p:sp>
        <p:nvSpPr>
          <p:cNvPr id="16" name="AutoShape 2">
            <a:extLst>
              <a:ext uri="{FF2B5EF4-FFF2-40B4-BE49-F238E27FC236}">
                <a16:creationId xmlns:a16="http://schemas.microsoft.com/office/drawing/2014/main" id="{71D2300F-13C5-49E9-BFBF-D5BB8DCCEBA8}"/>
              </a:ext>
            </a:extLst>
          </p:cNvPr>
          <p:cNvSpPr>
            <a:spLocks noChangeArrowheads="1"/>
          </p:cNvSpPr>
          <p:nvPr/>
        </p:nvSpPr>
        <p:spPr bwMode="auto">
          <a:xfrm>
            <a:off x="1176185" y="1557582"/>
            <a:ext cx="1328564" cy="526981"/>
          </a:xfrm>
          <a:prstGeom prst="homePlate">
            <a:avLst>
              <a:gd name="adj" fmla="val 49938"/>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defRPr/>
            </a:pPr>
            <a:r>
              <a:rPr lang="pt-BR" sz="1600" b="1" spc="-1" dirty="0">
                <a:solidFill>
                  <a:srgbClr val="002060"/>
                </a:solidFill>
                <a:latin typeface="Arial Black"/>
                <a:ea typeface="DejaVu Sans"/>
              </a:rPr>
              <a:t>53%</a:t>
            </a:r>
            <a:endParaRPr lang="pt-BR" altLang="pt-BR" sz="1600" b="1" dirty="0">
              <a:solidFill>
                <a:srgbClr val="002060"/>
              </a:solidFill>
              <a:latin typeface="Arial Black" panose="020B0A04020102020204" pitchFamily="34" charset="0"/>
            </a:endParaRPr>
          </a:p>
        </p:txBody>
      </p:sp>
      <p:sp>
        <p:nvSpPr>
          <p:cNvPr id="32775" name="Text Box 3">
            <a:extLst>
              <a:ext uri="{FF2B5EF4-FFF2-40B4-BE49-F238E27FC236}">
                <a16:creationId xmlns:a16="http://schemas.microsoft.com/office/drawing/2014/main" id="{208C342B-A64D-40D9-B689-87B5D2DF61F7}"/>
              </a:ext>
            </a:extLst>
          </p:cNvPr>
          <p:cNvSpPr txBox="1">
            <a:spLocks noChangeArrowheads="1"/>
          </p:cNvSpPr>
          <p:nvPr/>
        </p:nvSpPr>
        <p:spPr bwMode="auto">
          <a:xfrm>
            <a:off x="2784112" y="1649644"/>
            <a:ext cx="8769796" cy="341268"/>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DO TERRITÓRIO POSSUI INCERTEZAS SOBRE O DIREITO DE PROPRIEDADE</a:t>
            </a:r>
          </a:p>
        </p:txBody>
      </p:sp>
      <p:sp>
        <p:nvSpPr>
          <p:cNvPr id="18" name="AutoShape 2">
            <a:extLst>
              <a:ext uri="{FF2B5EF4-FFF2-40B4-BE49-F238E27FC236}">
                <a16:creationId xmlns:a16="http://schemas.microsoft.com/office/drawing/2014/main" id="{029227CC-6910-4515-80CE-26432E8B0850}"/>
              </a:ext>
            </a:extLst>
          </p:cNvPr>
          <p:cNvSpPr>
            <a:spLocks noChangeArrowheads="1"/>
          </p:cNvSpPr>
          <p:nvPr/>
        </p:nvSpPr>
        <p:spPr bwMode="auto">
          <a:xfrm>
            <a:off x="1176185" y="2205198"/>
            <a:ext cx="1328564" cy="526981"/>
          </a:xfrm>
          <a:prstGeom prst="homePlate">
            <a:avLst>
              <a:gd name="adj" fmla="val 49938"/>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defRPr/>
            </a:pPr>
            <a:r>
              <a:rPr lang="pt-BR" sz="1600" b="1" spc="-1" dirty="0">
                <a:solidFill>
                  <a:srgbClr val="002060"/>
                </a:solidFill>
                <a:latin typeface="Arial Black"/>
                <a:ea typeface="DejaVu Sans"/>
              </a:rPr>
              <a:t>23%</a:t>
            </a:r>
            <a:endParaRPr lang="pt-BR" altLang="pt-BR" sz="1600" b="1" dirty="0">
              <a:solidFill>
                <a:srgbClr val="002060"/>
              </a:solidFill>
              <a:latin typeface="Arial Black" panose="020B0A04020102020204" pitchFamily="34" charset="0"/>
            </a:endParaRPr>
          </a:p>
        </p:txBody>
      </p:sp>
      <p:sp>
        <p:nvSpPr>
          <p:cNvPr id="32777" name="Text Box 3">
            <a:extLst>
              <a:ext uri="{FF2B5EF4-FFF2-40B4-BE49-F238E27FC236}">
                <a16:creationId xmlns:a16="http://schemas.microsoft.com/office/drawing/2014/main" id="{8E3C933C-0300-4C92-A157-0CE23A63FC07}"/>
              </a:ext>
            </a:extLst>
          </p:cNvPr>
          <p:cNvSpPr txBox="1">
            <a:spLocks noChangeArrowheads="1"/>
          </p:cNvSpPr>
          <p:nvPr/>
        </p:nvSpPr>
        <p:spPr bwMode="auto">
          <a:xfrm>
            <a:off x="2784112" y="2297260"/>
            <a:ext cx="8769796" cy="341268"/>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PROPRIEDADES PRIVADAS SEM VALIDAÇÃO PELO INCRA</a:t>
            </a:r>
          </a:p>
        </p:txBody>
      </p:sp>
      <p:sp>
        <p:nvSpPr>
          <p:cNvPr id="20" name="AutoShape 2">
            <a:extLst>
              <a:ext uri="{FF2B5EF4-FFF2-40B4-BE49-F238E27FC236}">
                <a16:creationId xmlns:a16="http://schemas.microsoft.com/office/drawing/2014/main" id="{C2D8E5A1-AA4B-4B72-A4B1-599385B87A88}"/>
              </a:ext>
            </a:extLst>
          </p:cNvPr>
          <p:cNvSpPr>
            <a:spLocks noChangeArrowheads="1"/>
          </p:cNvSpPr>
          <p:nvPr/>
        </p:nvSpPr>
        <p:spPr bwMode="auto">
          <a:xfrm>
            <a:off x="1176185" y="2852813"/>
            <a:ext cx="1328564" cy="526981"/>
          </a:xfrm>
          <a:prstGeom prst="homePlate">
            <a:avLst>
              <a:gd name="adj" fmla="val 49938"/>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defRPr/>
            </a:pPr>
            <a:r>
              <a:rPr lang="pt-BR" sz="1600" b="1" spc="-1" dirty="0">
                <a:solidFill>
                  <a:srgbClr val="002060"/>
                </a:solidFill>
                <a:latin typeface="Arial Black"/>
                <a:ea typeface="DejaVu Sans"/>
              </a:rPr>
              <a:t>9%</a:t>
            </a:r>
            <a:endParaRPr lang="pt-BR" altLang="pt-BR" sz="1600" b="1" dirty="0">
              <a:solidFill>
                <a:srgbClr val="002060"/>
              </a:solidFill>
              <a:latin typeface="Arial Black" panose="020B0A04020102020204" pitchFamily="34" charset="0"/>
            </a:endParaRPr>
          </a:p>
        </p:txBody>
      </p:sp>
      <p:sp>
        <p:nvSpPr>
          <p:cNvPr id="32779" name="Text Box 3">
            <a:extLst>
              <a:ext uri="{FF2B5EF4-FFF2-40B4-BE49-F238E27FC236}">
                <a16:creationId xmlns:a16="http://schemas.microsoft.com/office/drawing/2014/main" id="{AF56A610-331D-433D-BD3F-00FD26B31F59}"/>
              </a:ext>
            </a:extLst>
          </p:cNvPr>
          <p:cNvSpPr txBox="1">
            <a:spLocks noChangeArrowheads="1"/>
          </p:cNvSpPr>
          <p:nvPr/>
        </p:nvSpPr>
        <p:spPr bwMode="auto">
          <a:xfrm>
            <a:off x="2784112" y="2955987"/>
            <a:ext cx="8769796" cy="341269"/>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POSSES</a:t>
            </a:r>
          </a:p>
        </p:txBody>
      </p:sp>
      <p:sp>
        <p:nvSpPr>
          <p:cNvPr id="32780" name="Text Box 3">
            <a:extLst>
              <a:ext uri="{FF2B5EF4-FFF2-40B4-BE49-F238E27FC236}">
                <a16:creationId xmlns:a16="http://schemas.microsoft.com/office/drawing/2014/main" id="{1E7818C3-BC21-4B4A-874F-6ECDEA8F0FEC}"/>
              </a:ext>
            </a:extLst>
          </p:cNvPr>
          <p:cNvSpPr txBox="1">
            <a:spLocks noChangeArrowheads="1"/>
          </p:cNvSpPr>
          <p:nvPr/>
        </p:nvSpPr>
        <p:spPr bwMode="auto">
          <a:xfrm>
            <a:off x="2682526" y="3568682"/>
            <a:ext cx="8769796" cy="341269"/>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PÚBLICAS FORA DE ÁREAS PROTEGIDAS</a:t>
            </a:r>
          </a:p>
        </p:txBody>
      </p:sp>
      <p:sp>
        <p:nvSpPr>
          <p:cNvPr id="23" name="AutoShape 2">
            <a:extLst>
              <a:ext uri="{FF2B5EF4-FFF2-40B4-BE49-F238E27FC236}">
                <a16:creationId xmlns:a16="http://schemas.microsoft.com/office/drawing/2014/main" id="{6021A55C-E013-4FC0-B5CC-FE7940576547}"/>
              </a:ext>
            </a:extLst>
          </p:cNvPr>
          <p:cNvSpPr>
            <a:spLocks noChangeArrowheads="1"/>
          </p:cNvSpPr>
          <p:nvPr/>
        </p:nvSpPr>
        <p:spPr bwMode="auto">
          <a:xfrm>
            <a:off x="1182534" y="3478207"/>
            <a:ext cx="1328564" cy="526981"/>
          </a:xfrm>
          <a:prstGeom prst="homePlate">
            <a:avLst>
              <a:gd name="adj" fmla="val 43089"/>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defRPr/>
            </a:pPr>
            <a:r>
              <a:rPr lang="pt-BR" sz="1600" b="1" spc="-1" dirty="0">
                <a:solidFill>
                  <a:srgbClr val="002060"/>
                </a:solidFill>
                <a:latin typeface="Arial Black"/>
                <a:ea typeface="DejaVu Sans"/>
              </a:rPr>
              <a:t>21%</a:t>
            </a:r>
            <a:endParaRPr lang="pt-BR" altLang="pt-BR" sz="1600" b="1" dirty="0">
              <a:solidFill>
                <a:srgbClr val="002060"/>
              </a:solidFill>
              <a:latin typeface="Arial Black" panose="020B0A04020102020204" pitchFamily="34" charset="0"/>
            </a:endParaRPr>
          </a:p>
        </p:txBody>
      </p:sp>
      <p:sp>
        <p:nvSpPr>
          <p:cNvPr id="24" name="AutoShape 2">
            <a:extLst>
              <a:ext uri="{FF2B5EF4-FFF2-40B4-BE49-F238E27FC236}">
                <a16:creationId xmlns:a16="http://schemas.microsoft.com/office/drawing/2014/main" id="{BA260F53-B201-4FD0-91CA-01799EFE42B7}"/>
              </a:ext>
            </a:extLst>
          </p:cNvPr>
          <p:cNvSpPr>
            <a:spLocks noChangeArrowheads="1"/>
          </p:cNvSpPr>
          <p:nvPr/>
        </p:nvSpPr>
        <p:spPr bwMode="auto">
          <a:xfrm>
            <a:off x="1176185" y="4125822"/>
            <a:ext cx="1328564" cy="526981"/>
          </a:xfrm>
          <a:prstGeom prst="homePlate">
            <a:avLst>
              <a:gd name="adj" fmla="val 43089"/>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defRPr/>
            </a:pPr>
            <a:r>
              <a:rPr lang="pt-BR" sz="1600" b="1" spc="-1" dirty="0">
                <a:solidFill>
                  <a:srgbClr val="002060"/>
                </a:solidFill>
                <a:latin typeface="Arial Black"/>
                <a:ea typeface="DejaVu Sans"/>
              </a:rPr>
              <a:t>43%</a:t>
            </a:r>
            <a:endParaRPr lang="pt-BR" altLang="pt-BR" sz="1600" b="1" dirty="0">
              <a:solidFill>
                <a:srgbClr val="002060"/>
              </a:solidFill>
              <a:latin typeface="Arial Black" panose="020B0A04020102020204" pitchFamily="34" charset="0"/>
            </a:endParaRPr>
          </a:p>
        </p:txBody>
      </p:sp>
      <p:sp>
        <p:nvSpPr>
          <p:cNvPr id="32783" name="Text Box 3">
            <a:extLst>
              <a:ext uri="{FF2B5EF4-FFF2-40B4-BE49-F238E27FC236}">
                <a16:creationId xmlns:a16="http://schemas.microsoft.com/office/drawing/2014/main" id="{8794FA18-0CF6-429A-912F-553CF1B65D2D}"/>
              </a:ext>
            </a:extLst>
          </p:cNvPr>
          <p:cNvSpPr txBox="1">
            <a:spLocks noChangeArrowheads="1"/>
          </p:cNvSpPr>
          <p:nvPr/>
        </p:nvSpPr>
        <p:spPr bwMode="auto">
          <a:xfrm>
            <a:off x="2811097" y="4219472"/>
            <a:ext cx="8769795" cy="341269"/>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ÁREAS PROTEGIDAS </a:t>
            </a:r>
            <a:r>
              <a:rPr lang="pt-BR" altLang="pt-BR" sz="1200" b="1">
                <a:solidFill>
                  <a:srgbClr val="002060"/>
                </a:solidFill>
              </a:rPr>
              <a:t>(INDÍGENAS E UNIDADES DE CONSERVAÇÃO)</a:t>
            </a:r>
          </a:p>
        </p:txBody>
      </p:sp>
      <p:sp>
        <p:nvSpPr>
          <p:cNvPr id="26" name="AutoShape 2">
            <a:extLst>
              <a:ext uri="{FF2B5EF4-FFF2-40B4-BE49-F238E27FC236}">
                <a16:creationId xmlns:a16="http://schemas.microsoft.com/office/drawing/2014/main" id="{13D06DED-51F1-4487-ADB3-A9F11F68A88F}"/>
              </a:ext>
            </a:extLst>
          </p:cNvPr>
          <p:cNvSpPr>
            <a:spLocks noChangeArrowheads="1"/>
          </p:cNvSpPr>
          <p:nvPr/>
        </p:nvSpPr>
        <p:spPr bwMode="auto">
          <a:xfrm>
            <a:off x="1182534" y="4751216"/>
            <a:ext cx="1328564" cy="526981"/>
          </a:xfrm>
          <a:prstGeom prst="homePlate">
            <a:avLst>
              <a:gd name="adj" fmla="val 43089"/>
            </a:avLst>
          </a:prstGeom>
          <a:solidFill>
            <a:srgbClr val="FFFFFF"/>
          </a:solidFill>
          <a:ln w="38160" cap="rnd">
            <a:solidFill>
              <a:srgbClr val="002060"/>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defRPr/>
            </a:pPr>
            <a:r>
              <a:rPr lang="pt-BR" sz="1600" b="1" spc="-1" dirty="0">
                <a:solidFill>
                  <a:srgbClr val="002060"/>
                </a:solidFill>
                <a:latin typeface="Arial Black"/>
                <a:ea typeface="DejaVu Sans"/>
              </a:rPr>
              <a:t>43%</a:t>
            </a:r>
            <a:endParaRPr lang="pt-BR" altLang="pt-BR" sz="1600" b="1" dirty="0">
              <a:solidFill>
                <a:srgbClr val="002060"/>
              </a:solidFill>
              <a:latin typeface="Arial Black" panose="020B0A04020102020204" pitchFamily="34" charset="0"/>
            </a:endParaRPr>
          </a:p>
        </p:txBody>
      </p:sp>
      <p:sp>
        <p:nvSpPr>
          <p:cNvPr id="32785" name="Text Box 3">
            <a:extLst>
              <a:ext uri="{FF2B5EF4-FFF2-40B4-BE49-F238E27FC236}">
                <a16:creationId xmlns:a16="http://schemas.microsoft.com/office/drawing/2014/main" id="{788390D1-5C00-4709-BD62-43953C7610E0}"/>
              </a:ext>
            </a:extLst>
          </p:cNvPr>
          <p:cNvSpPr txBox="1">
            <a:spLocks noChangeArrowheads="1"/>
          </p:cNvSpPr>
          <p:nvPr/>
        </p:nvSpPr>
        <p:spPr bwMode="auto">
          <a:xfrm>
            <a:off x="2838080" y="4843279"/>
            <a:ext cx="8769796" cy="341268"/>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1600" b="1">
                <a:solidFill>
                  <a:srgbClr val="002060"/>
                </a:solidFill>
              </a:rPr>
              <a:t>ÁREAS PRIVADAS</a:t>
            </a:r>
          </a:p>
        </p:txBody>
      </p:sp>
      <p:sp>
        <p:nvSpPr>
          <p:cNvPr id="30" name="Text Box 7">
            <a:extLst>
              <a:ext uri="{FF2B5EF4-FFF2-40B4-BE49-F238E27FC236}">
                <a16:creationId xmlns:a16="http://schemas.microsoft.com/office/drawing/2014/main" id="{C1C316B0-A119-4C51-9FC1-95DB3F82136B}"/>
              </a:ext>
            </a:extLst>
          </p:cNvPr>
          <p:cNvSpPr txBox="1">
            <a:spLocks noChangeArrowheads="1"/>
          </p:cNvSpPr>
          <p:nvPr/>
        </p:nvSpPr>
        <p:spPr bwMode="auto">
          <a:xfrm>
            <a:off x="2853953" y="5382958"/>
            <a:ext cx="8769796" cy="279364"/>
          </a:xfrm>
          <a:prstGeom prst="rect">
            <a:avLst/>
          </a:prstGeom>
          <a:solidFill>
            <a:srgbClr val="002060"/>
          </a:solidFill>
          <a:ln w="19080" cap="sq">
            <a:solidFill>
              <a:srgbClr val="FFFFFF"/>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defRPr/>
            </a:pPr>
            <a:r>
              <a:rPr lang="pt-BR" altLang="pt-BR" sz="1200" b="1" dirty="0">
                <a:solidFill>
                  <a:schemeClr val="accent3"/>
                </a:solidFill>
                <a:latin typeface="Arial Black" panose="020B0A04020102020204" pitchFamily="34" charset="0"/>
                <a:hlinkClick r:id="rId3"/>
              </a:rPr>
              <a:t>https://imazon.org.br/quem-e-dono-da-amazonia-uma-analise-do-recadastramento-de-imoveis-rurais/</a:t>
            </a:r>
            <a:endParaRPr lang="pt-BR" altLang="pt-BR" sz="1200" b="1" dirty="0">
              <a:solidFill>
                <a:schemeClr val="accent3"/>
              </a:solidFill>
              <a:latin typeface="Arial Black" panose="020B0A040201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agem 2">
            <a:extLst>
              <a:ext uri="{FF2B5EF4-FFF2-40B4-BE49-F238E27FC236}">
                <a16:creationId xmlns:a16="http://schemas.microsoft.com/office/drawing/2014/main" id="{F89A39C3-0FAA-4871-B9C2-90C0E0ED6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8" y="-12252"/>
            <a:ext cx="12166604" cy="68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Subtítulo 2">
            <a:extLst>
              <a:ext uri="{FF2B5EF4-FFF2-40B4-BE49-F238E27FC236}">
                <a16:creationId xmlns:a16="http://schemas.microsoft.com/office/drawing/2014/main" id="{ED93C22D-D7A7-4511-AFD0-2AA1A275353C}"/>
              </a:ext>
            </a:extLst>
          </p:cNvPr>
          <p:cNvSpPr>
            <a:spLocks noGrp="1" noChangeArrowheads="1"/>
          </p:cNvSpPr>
          <p:nvPr>
            <p:ph type="subTitle" idx="1"/>
          </p:nvPr>
        </p:nvSpPr>
        <p:spPr>
          <a:xfrm>
            <a:off x="1631737" y="3441699"/>
            <a:ext cx="9142810" cy="1655547"/>
          </a:xfrm>
        </p:spPr>
        <p:txBody>
          <a:bodyPr/>
          <a:lstStyle/>
          <a:p>
            <a:pPr algn="just">
              <a:lnSpc>
                <a:spcPct val="170000"/>
              </a:lnSpc>
            </a:pPr>
            <a:r>
              <a:rPr lang="pt-BR" altLang="pt-BR" sz="3600">
                <a:latin typeface="Arial" panose="020B0604020202020204" pitchFamily="34" charset="0"/>
                <a:cs typeface="Arial" panose="020B0604020202020204" pitchFamily="34" charset="0"/>
              </a:rPr>
              <a:t>	</a:t>
            </a:r>
            <a:endParaRPr lang="pt-BR" altLang="pt-BR">
              <a:latin typeface="-apple-system"/>
            </a:endParaRPr>
          </a:p>
        </p:txBody>
      </p:sp>
      <p:sp>
        <p:nvSpPr>
          <p:cNvPr id="33796" name="Text Box 1">
            <a:extLst>
              <a:ext uri="{FF2B5EF4-FFF2-40B4-BE49-F238E27FC236}">
                <a16:creationId xmlns:a16="http://schemas.microsoft.com/office/drawing/2014/main" id="{829C490B-C77F-477F-BFFA-23F0B7ED8D83}"/>
              </a:ext>
            </a:extLst>
          </p:cNvPr>
          <p:cNvSpPr txBox="1">
            <a:spLocks noChangeArrowheads="1"/>
          </p:cNvSpPr>
          <p:nvPr/>
        </p:nvSpPr>
        <p:spPr bwMode="auto">
          <a:xfrm>
            <a:off x="1344438" y="621079"/>
            <a:ext cx="9945980" cy="1438088"/>
          </a:xfrm>
          <a:prstGeom prst="rect">
            <a:avLst/>
          </a:prstGeom>
          <a:solidFill>
            <a:srgbClr val="002060"/>
          </a:solidFill>
          <a:ln w="57240" cap="sq">
            <a:solidFill>
              <a:srgbClr val="000066"/>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2800" b="1">
                <a:latin typeface="-apple-system"/>
              </a:rPr>
              <a:t>O BRASIL DOS CARTÓRIOS CONTINUA MAIOR QUE O BRASIL REAL</a:t>
            </a:r>
            <a:endParaRPr lang="pt-BR" altLang="pt-BR" sz="2800" b="1">
              <a:solidFill>
                <a:srgbClr val="FFFFFF"/>
              </a:solidFill>
              <a:cs typeface="Arial" panose="020B0604020202020204" pitchFamily="34" charset="0"/>
            </a:endParaRPr>
          </a:p>
        </p:txBody>
      </p:sp>
      <p:sp>
        <p:nvSpPr>
          <p:cNvPr id="33797" name="Text Box 3">
            <a:extLst>
              <a:ext uri="{FF2B5EF4-FFF2-40B4-BE49-F238E27FC236}">
                <a16:creationId xmlns:a16="http://schemas.microsoft.com/office/drawing/2014/main" id="{7A3A16CC-6982-4BF0-B6AD-5B4A3D140880}"/>
              </a:ext>
            </a:extLst>
          </p:cNvPr>
          <p:cNvSpPr txBox="1">
            <a:spLocks noChangeArrowheads="1"/>
          </p:cNvSpPr>
          <p:nvPr/>
        </p:nvSpPr>
        <p:spPr bwMode="auto">
          <a:xfrm>
            <a:off x="1411104" y="2689322"/>
            <a:ext cx="9945980" cy="3160302"/>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just">
              <a:lnSpc>
                <a:spcPct val="170000"/>
              </a:lnSpc>
            </a:pPr>
            <a:r>
              <a:rPr lang="pt-BR" altLang="pt-BR" sz="2000">
                <a:cs typeface="Arial" panose="020B0604020202020204" pitchFamily="34" charset="0"/>
              </a:rPr>
              <a:t>O</a:t>
            </a:r>
            <a:r>
              <a:rPr lang="pt-BR" altLang="pt-BR" sz="2000" b="1">
                <a:cs typeface="Arial" panose="020B0604020202020204" pitchFamily="34" charset="0"/>
              </a:rPr>
              <a:t> </a:t>
            </a:r>
            <a:r>
              <a:rPr lang="pt-BR" altLang="pt-BR" sz="2000" b="1">
                <a:solidFill>
                  <a:srgbClr val="002060"/>
                </a:solidFill>
                <a:cs typeface="Arial" panose="020B0604020202020204" pitchFamily="34" charset="0"/>
              </a:rPr>
              <a:t>Brasil enfrenta um problema histórico relacionado à falta de um cadastro fundiário unificado, o que faz com que o território registrado nos cartórios seja maior do que sua real dimensão territorial. </a:t>
            </a:r>
          </a:p>
          <a:p>
            <a:pPr algn="just">
              <a:lnSpc>
                <a:spcPct val="170000"/>
              </a:lnSpc>
            </a:pPr>
            <a:r>
              <a:rPr lang="pt-BR" altLang="pt-BR" sz="2000" b="1">
                <a:solidFill>
                  <a:srgbClr val="002060"/>
                </a:solidFill>
                <a:cs typeface="Arial" panose="020B0604020202020204" pitchFamily="34" charset="0"/>
              </a:rPr>
              <a:t>	A ausência de um sistema integrado tem gerado sobreposição de direitos à terra, com milhares de processos em andamento nos tribunais, envolvendo tanto áreas rurais quanto urbanas.</a:t>
            </a:r>
          </a:p>
        </p:txBody>
      </p:sp>
      <p:sp>
        <p:nvSpPr>
          <p:cNvPr id="33798" name="Text Box 7">
            <a:extLst>
              <a:ext uri="{FF2B5EF4-FFF2-40B4-BE49-F238E27FC236}">
                <a16:creationId xmlns:a16="http://schemas.microsoft.com/office/drawing/2014/main" id="{8B804BAF-2DF0-4AE2-BCCF-06E2F52F72D6}"/>
              </a:ext>
            </a:extLst>
          </p:cNvPr>
          <p:cNvSpPr txBox="1">
            <a:spLocks noChangeArrowheads="1"/>
          </p:cNvSpPr>
          <p:nvPr/>
        </p:nvSpPr>
        <p:spPr bwMode="auto">
          <a:xfrm>
            <a:off x="38095" y="6479778"/>
            <a:ext cx="8769796" cy="279364"/>
          </a:xfrm>
          <a:prstGeom prst="rect">
            <a:avLst/>
          </a:prstGeom>
          <a:solidFill>
            <a:srgbClr val="002060"/>
          </a:solidFill>
          <a:ln w="19080" cap="sq">
            <a:solidFill>
              <a:srgbClr val="FFFFFF"/>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r>
              <a:rPr lang="pt-BR" altLang="pt-BR" sz="1200">
                <a:latin typeface="-apple-system"/>
              </a:rPr>
              <a:t>Disponível em: </a:t>
            </a:r>
            <a:r>
              <a:rPr lang="pt-BR" altLang="pt-BR" sz="1200" b="1">
                <a:latin typeface="-apple-system"/>
              </a:rPr>
              <a:t>Geocracia Legaltech </a:t>
            </a:r>
            <a:r>
              <a:rPr lang="pt-BR" altLang="pt-BR" sz="1200">
                <a:solidFill>
                  <a:srgbClr val="CCCCFF"/>
                </a:solidFill>
                <a:hlinkClick r:id="rId3"/>
              </a:rPr>
              <a:t>Geocracia Legaltech</a:t>
            </a:r>
            <a:r>
              <a:rPr lang="pt-BR" altLang="pt-BR" sz="1200">
                <a:hlinkClick r:id="rId3"/>
              </a:rPr>
              <a:t> no LinkedIn: O Brasil dos cartórios continua maior que o Brasil real</a:t>
            </a:r>
            <a:endParaRPr lang="pt-BR" altLang="pt-BR"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m 3">
            <a:extLst>
              <a:ext uri="{FF2B5EF4-FFF2-40B4-BE49-F238E27FC236}">
                <a16:creationId xmlns:a16="http://schemas.microsoft.com/office/drawing/2014/main" id="{2AD39069-7644-4389-9357-94679EDEF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
            <a:ext cx="12192000" cy="685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1">
            <a:extLst>
              <a:ext uri="{FF2B5EF4-FFF2-40B4-BE49-F238E27FC236}">
                <a16:creationId xmlns:a16="http://schemas.microsoft.com/office/drawing/2014/main" id="{E696D4AD-B67C-4222-82A4-061C078692EB}"/>
              </a:ext>
            </a:extLst>
          </p:cNvPr>
          <p:cNvSpPr txBox="1">
            <a:spLocks noChangeArrowheads="1"/>
          </p:cNvSpPr>
          <p:nvPr/>
        </p:nvSpPr>
        <p:spPr bwMode="auto">
          <a:xfrm>
            <a:off x="1055550" y="490921"/>
            <a:ext cx="10012646" cy="1438088"/>
          </a:xfrm>
          <a:prstGeom prst="rect">
            <a:avLst/>
          </a:prstGeom>
          <a:solidFill>
            <a:srgbClr val="002060"/>
          </a:solidFill>
          <a:ln w="57240" cap="sq">
            <a:solidFill>
              <a:srgbClr val="000066"/>
            </a:solidFill>
            <a:miter lim="800000"/>
            <a:headEnd/>
            <a:tailEnd/>
          </a:ln>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r>
              <a:rPr lang="pt-BR" altLang="pt-BR" sz="3600" b="1">
                <a:latin typeface="-apple-system"/>
              </a:rPr>
              <a:t>O BRASIL OFICIAL CONTINUA MAIOR QUE O BRASIL REAL </a:t>
            </a:r>
            <a:endParaRPr lang="pt-BR" altLang="pt-BR" sz="3600" b="1">
              <a:solidFill>
                <a:srgbClr val="FFFFFF"/>
              </a:solidFill>
              <a:cs typeface="Arial" panose="020B0604020202020204" pitchFamily="34" charset="0"/>
            </a:endParaRPr>
          </a:p>
        </p:txBody>
      </p:sp>
      <p:sp>
        <p:nvSpPr>
          <p:cNvPr id="2" name="Text Box 3">
            <a:extLst>
              <a:ext uri="{FF2B5EF4-FFF2-40B4-BE49-F238E27FC236}">
                <a16:creationId xmlns:a16="http://schemas.microsoft.com/office/drawing/2014/main" id="{D50A95AD-C32F-4FCD-B3B1-E4707F37F298}"/>
              </a:ext>
            </a:extLst>
          </p:cNvPr>
          <p:cNvSpPr txBox="1">
            <a:spLocks noChangeArrowheads="1"/>
          </p:cNvSpPr>
          <p:nvPr/>
        </p:nvSpPr>
        <p:spPr bwMode="auto">
          <a:xfrm>
            <a:off x="1055550" y="2781385"/>
            <a:ext cx="10012646" cy="3690457"/>
          </a:xfrm>
          <a:prstGeom prst="rect">
            <a:avLst/>
          </a:prstGeom>
          <a:solidFill>
            <a:schemeClr val="bg1"/>
          </a:solidFill>
          <a:ln w="9360" cap="sq">
            <a:solidFill>
              <a:srgbClr val="002060"/>
            </a:solidFill>
            <a:miter lim="800000"/>
            <a:headEnd/>
            <a:tailEnd/>
          </a:ln>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just">
              <a:lnSpc>
                <a:spcPct val="170000"/>
              </a:lnSpc>
              <a:defRPr/>
            </a:pPr>
            <a:r>
              <a:rPr lang="pt-BR" altLang="pt-BR" sz="2000" b="1" dirty="0">
                <a:solidFill>
                  <a:srgbClr val="002060"/>
                </a:solidFill>
                <a:cs typeface="Arial" panose="020B0604020202020204" pitchFamily="34" charset="0"/>
              </a:rPr>
              <a:t>O </a:t>
            </a:r>
            <a:r>
              <a:rPr lang="pt-BR" sz="2000" b="1" dirty="0">
                <a:solidFill>
                  <a:srgbClr val="002060"/>
                </a:solidFill>
                <a:cs typeface="Arial" panose="020B0604020202020204" pitchFamily="34" charset="0"/>
              </a:rPr>
              <a:t> Problema é real, mas o título da matéria contida no slide anterior dá a entender que os cartórios “INVENTAM”, áreas no Brasil. </a:t>
            </a:r>
          </a:p>
          <a:p>
            <a:pPr marL="1142886" indent="-1142886" algn="just">
              <a:lnSpc>
                <a:spcPct val="170000"/>
              </a:lnSpc>
              <a:buFont typeface="+mj-lt"/>
              <a:buAutoNum type="arabicPeriod"/>
              <a:defRPr/>
            </a:pPr>
            <a:r>
              <a:rPr lang="pt-BR" sz="2000" b="1" dirty="0">
                <a:solidFill>
                  <a:srgbClr val="002060"/>
                </a:solidFill>
                <a:cs typeface="Arial" panose="020B0604020202020204" pitchFamily="34" charset="0"/>
              </a:rPr>
              <a:t>Os documentos registrados nos cartórios foram produzidos por eles ?</a:t>
            </a:r>
          </a:p>
          <a:p>
            <a:pPr marL="1142886" indent="-1142886" algn="just">
              <a:lnSpc>
                <a:spcPct val="170000"/>
              </a:lnSpc>
              <a:buFont typeface="+mj-lt"/>
              <a:buAutoNum type="arabicPeriod"/>
              <a:defRPr/>
            </a:pPr>
            <a:r>
              <a:rPr lang="pt-BR" sz="2000" b="1" dirty="0">
                <a:solidFill>
                  <a:srgbClr val="002060"/>
                </a:solidFill>
                <a:cs typeface="Arial" panose="020B0604020202020204" pitchFamily="34" charset="0"/>
              </a:rPr>
              <a:t>A origem dos títulos, qual é?</a:t>
            </a:r>
          </a:p>
          <a:p>
            <a:pPr algn="just">
              <a:lnSpc>
                <a:spcPct val="170000"/>
              </a:lnSpc>
              <a:defRPr/>
            </a:pPr>
            <a:r>
              <a:rPr lang="pt-BR" sz="2000" b="1" dirty="0">
                <a:solidFill>
                  <a:srgbClr val="002060"/>
                </a:solidFill>
                <a:cs typeface="Arial" panose="020B0604020202020204" pitchFamily="34" charset="0"/>
              </a:rPr>
              <a:t>	O problema persiste: Necessário se faz regulamentar o citado Art. 21-XV-CF/88, qual seja:  “Compete a união o</a:t>
            </a:r>
            <a:r>
              <a:rPr lang="pt-BR" sz="2000" b="1" dirty="0">
                <a:solidFill>
                  <a:srgbClr val="002060"/>
                </a:solidFill>
              </a:rPr>
              <a:t>rganizar e manter os serviços oficiais de estatística, geografia, geologia e cartografia de âmbito nacional;</a:t>
            </a:r>
            <a:r>
              <a:rPr lang="pt-BR" sz="2000" b="1" dirty="0">
                <a:solidFill>
                  <a:srgbClr val="002060"/>
                </a:solidFill>
                <a:cs typeface="Arial" panose="020B0604020202020204" pitchFamily="34" charset="0"/>
              </a:rPr>
              <a:t>”</a:t>
            </a:r>
            <a:endParaRPr lang="pt-BR" sz="2400" b="1" dirty="0">
              <a:solidFill>
                <a:srgbClr val="002060"/>
              </a:solidFill>
              <a:latin typeface="-apple-syste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5A9FC3FA-5F9B-E548-F0AF-386FE070424A}"/>
              </a:ext>
            </a:extLst>
          </p:cNvPr>
          <p:cNvSpPr/>
          <p:nvPr/>
        </p:nvSpPr>
        <p:spPr>
          <a:xfrm>
            <a:off x="6602738" y="1141183"/>
            <a:ext cx="5233768" cy="413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0">
              <a:lnSpc>
                <a:spcPct val="90000"/>
              </a:lnSpc>
              <a:spcBef>
                <a:spcPts val="0"/>
              </a:spcBef>
              <a:spcAft>
                <a:spcPts val="0"/>
              </a:spcAft>
              <a:buSzPts val="2220"/>
            </a:pPr>
            <a:r>
              <a:rPr lang="pt-BR" sz="1200" b="1" dirty="0">
                <a:solidFill>
                  <a:schemeClr val="dk1"/>
                </a:solidFill>
              </a:rPr>
              <a:t>Criado pela Portaria nº 16/2020, de lavra da </a:t>
            </a:r>
            <a:r>
              <a:rPr lang="pt-BR" sz="1200" b="1" dirty="0" err="1">
                <a:solidFill>
                  <a:schemeClr val="dk1"/>
                </a:solidFill>
              </a:rPr>
              <a:t>ex-Conselheira</a:t>
            </a:r>
            <a:r>
              <a:rPr lang="pt-BR" sz="1200" b="1" dirty="0">
                <a:solidFill>
                  <a:schemeClr val="dk1"/>
                </a:solidFill>
              </a:rPr>
              <a:t> do CNJ, Dra. Maria Tereza </a:t>
            </a:r>
            <a:r>
              <a:rPr lang="pt-BR" sz="1200" b="1" dirty="0" err="1">
                <a:solidFill>
                  <a:schemeClr val="dk1"/>
                </a:solidFill>
              </a:rPr>
              <a:t>Uille</a:t>
            </a:r>
            <a:r>
              <a:rPr lang="pt-BR" sz="1200" b="1" dirty="0">
                <a:solidFill>
                  <a:schemeClr val="dk1"/>
                </a:solidFill>
              </a:rPr>
              <a:t> Gomes, com a finalidade de Desenvolver Protótipo de Inventário Estatístico Imobiliário nas serventias de Santa Rita de Cássia e Formosa do Rio Preto/BA</a:t>
            </a:r>
            <a:r>
              <a:rPr lang="pt-BR" sz="1200" dirty="0">
                <a:solidFill>
                  <a:schemeClr val="dk1"/>
                </a:solidFill>
              </a:rPr>
              <a:t>:</a:t>
            </a:r>
          </a:p>
          <a:p>
            <a:pPr lvl="0" algn="just" rtl="0">
              <a:lnSpc>
                <a:spcPct val="90000"/>
              </a:lnSpc>
              <a:spcBef>
                <a:spcPts val="0"/>
              </a:spcBef>
              <a:spcAft>
                <a:spcPts val="0"/>
              </a:spcAft>
              <a:buSzPts val="2220"/>
            </a:pPr>
            <a:r>
              <a:rPr lang="pt-BR" sz="1200" dirty="0">
                <a:solidFill>
                  <a:schemeClr val="dk1"/>
                </a:solidFill>
              </a:rPr>
              <a:t>  </a:t>
            </a:r>
          </a:p>
          <a:p>
            <a:pPr lvl="0" algn="just" rtl="0">
              <a:lnSpc>
                <a:spcPct val="90000"/>
              </a:lnSpc>
              <a:spcBef>
                <a:spcPts val="0"/>
              </a:spcBef>
              <a:spcAft>
                <a:spcPts val="0"/>
              </a:spcAft>
              <a:buSzPts val="2220"/>
            </a:pPr>
            <a:r>
              <a:rPr lang="pt-BR" sz="1200" dirty="0">
                <a:solidFill>
                  <a:schemeClr val="dk1"/>
                </a:solidFill>
              </a:rPr>
              <a:t>- Liz Rezende de Andrade (Coordenadora) - Juíza Auxiliar CCI/BA </a:t>
            </a:r>
          </a:p>
          <a:p>
            <a:pPr lvl="0" algn="just" rtl="0">
              <a:lnSpc>
                <a:spcPct val="90000"/>
              </a:lnSpc>
              <a:spcBef>
                <a:spcPts val="0"/>
              </a:spcBef>
              <a:spcAft>
                <a:spcPts val="0"/>
              </a:spcAft>
              <a:buSzPts val="2220"/>
            </a:pPr>
            <a:r>
              <a:rPr lang="pt-BR" sz="1200" dirty="0">
                <a:solidFill>
                  <a:schemeClr val="dk1"/>
                </a:solidFill>
              </a:rPr>
              <a:t>- Joselito Rodrigues de Miranda Júnior – Juiz Auxiliar CGJ/BA</a:t>
            </a:r>
          </a:p>
          <a:p>
            <a:pPr lvl="0" algn="just" rtl="0">
              <a:lnSpc>
                <a:spcPct val="90000"/>
              </a:lnSpc>
              <a:spcBef>
                <a:spcPts val="0"/>
              </a:spcBef>
              <a:spcAft>
                <a:spcPts val="0"/>
              </a:spcAft>
              <a:buSzPts val="2220"/>
            </a:pPr>
            <a:r>
              <a:rPr lang="pt-BR" sz="1200" dirty="0">
                <a:solidFill>
                  <a:schemeClr val="dk1"/>
                </a:solidFill>
              </a:rPr>
              <a:t>- Jean </a:t>
            </a:r>
            <a:r>
              <a:rPr lang="pt-BR" sz="1200" dirty="0" err="1">
                <a:solidFill>
                  <a:schemeClr val="dk1"/>
                </a:solidFill>
              </a:rPr>
              <a:t>Karlo</a:t>
            </a:r>
            <a:r>
              <a:rPr lang="pt-BR" sz="1200" dirty="0">
                <a:solidFill>
                  <a:schemeClr val="dk1"/>
                </a:solidFill>
              </a:rPr>
              <a:t> </a:t>
            </a:r>
            <a:r>
              <a:rPr lang="pt-BR" sz="1200" dirty="0" err="1">
                <a:solidFill>
                  <a:schemeClr val="dk1"/>
                </a:solidFill>
              </a:rPr>
              <a:t>Woiciechoski</a:t>
            </a:r>
            <a:r>
              <a:rPr lang="pt-BR" sz="1200" dirty="0">
                <a:solidFill>
                  <a:schemeClr val="dk1"/>
                </a:solidFill>
              </a:rPr>
              <a:t> Mallmann – Oficial de RI Bom Jesus da Lapa (BA) </a:t>
            </a:r>
          </a:p>
          <a:p>
            <a:pPr lvl="0" algn="just" rtl="0">
              <a:lnSpc>
                <a:spcPct val="90000"/>
              </a:lnSpc>
              <a:spcBef>
                <a:spcPts val="0"/>
              </a:spcBef>
              <a:spcAft>
                <a:spcPts val="0"/>
              </a:spcAft>
              <a:buSzPts val="2220"/>
            </a:pPr>
            <a:r>
              <a:rPr lang="pt-BR" sz="1200" dirty="0">
                <a:solidFill>
                  <a:schemeClr val="dk1"/>
                </a:solidFill>
              </a:rPr>
              <a:t>- Pedro Ítalo da Costa Bacelar – Oficial de RI Capim Grosso e Interventor no 1º RI de Barreiras (BA)</a:t>
            </a:r>
          </a:p>
          <a:p>
            <a:pPr lvl="0" algn="just" rtl="0">
              <a:lnSpc>
                <a:spcPct val="90000"/>
              </a:lnSpc>
              <a:spcBef>
                <a:spcPts val="0"/>
              </a:spcBef>
              <a:spcAft>
                <a:spcPts val="0"/>
              </a:spcAft>
              <a:buSzPts val="2220"/>
            </a:pPr>
            <a:r>
              <a:rPr lang="pt-BR" sz="1200" dirty="0">
                <a:solidFill>
                  <a:schemeClr val="dk1"/>
                </a:solidFill>
              </a:rPr>
              <a:t>- Lucélia Pitombeira Barreto – Oficial de RI Santa Rita de Cássia (BA) </a:t>
            </a:r>
          </a:p>
          <a:p>
            <a:pPr lvl="0" algn="just" rtl="0">
              <a:lnSpc>
                <a:spcPct val="90000"/>
              </a:lnSpc>
              <a:spcBef>
                <a:spcPts val="0"/>
              </a:spcBef>
              <a:spcAft>
                <a:spcPts val="0"/>
              </a:spcAft>
              <a:buSzPts val="2220"/>
            </a:pPr>
            <a:r>
              <a:rPr lang="pt-BR" sz="1200" dirty="0">
                <a:solidFill>
                  <a:schemeClr val="dk1"/>
                </a:solidFill>
              </a:rPr>
              <a:t>- Yuri </a:t>
            </a:r>
            <a:r>
              <a:rPr lang="pt-BR" sz="1200" dirty="0" err="1">
                <a:solidFill>
                  <a:schemeClr val="dk1"/>
                </a:solidFill>
              </a:rPr>
              <a:t>Daibert</a:t>
            </a:r>
            <a:r>
              <a:rPr lang="pt-BR" sz="1200" dirty="0">
                <a:solidFill>
                  <a:schemeClr val="dk1"/>
                </a:solidFill>
              </a:rPr>
              <a:t> Salomão de Campos – Oficial de RI Riachão das Neves e Interventor em Formosa do Rio Preto (BA) </a:t>
            </a:r>
          </a:p>
          <a:p>
            <a:pPr lvl="0" algn="just" rtl="0">
              <a:lnSpc>
                <a:spcPct val="90000"/>
              </a:lnSpc>
              <a:spcBef>
                <a:spcPts val="0"/>
              </a:spcBef>
              <a:spcAft>
                <a:spcPts val="0"/>
              </a:spcAft>
              <a:buSzPts val="2220"/>
            </a:pPr>
            <a:r>
              <a:rPr lang="pt-BR" sz="1200" dirty="0">
                <a:solidFill>
                  <a:schemeClr val="dk1"/>
                </a:solidFill>
              </a:rPr>
              <a:t>- </a:t>
            </a:r>
            <a:r>
              <a:rPr lang="pt-BR" sz="1200" dirty="0" err="1">
                <a:solidFill>
                  <a:schemeClr val="dk1"/>
                </a:solidFill>
              </a:rPr>
              <a:t>Flauzilino</a:t>
            </a:r>
            <a:r>
              <a:rPr lang="pt-BR" sz="1200" dirty="0">
                <a:solidFill>
                  <a:schemeClr val="dk1"/>
                </a:solidFill>
              </a:rPr>
              <a:t> Araújo dos Santos – Presidente da ONR E Oficial de Registro de Imóveis (SP)</a:t>
            </a:r>
          </a:p>
          <a:p>
            <a:pPr lvl="0" algn="just" rtl="0">
              <a:lnSpc>
                <a:spcPct val="90000"/>
              </a:lnSpc>
              <a:spcBef>
                <a:spcPts val="0"/>
              </a:spcBef>
              <a:spcAft>
                <a:spcPts val="0"/>
              </a:spcAft>
              <a:buSzPts val="2220"/>
            </a:pPr>
            <a:r>
              <a:rPr lang="pt-BR" sz="1200" dirty="0">
                <a:solidFill>
                  <a:schemeClr val="dk1"/>
                </a:solidFill>
              </a:rPr>
              <a:t>- Marcelo Augusto Santana de Melo – Oficial de Registro de Imóveis (SP) </a:t>
            </a:r>
          </a:p>
          <a:p>
            <a:pPr lvl="0" algn="just" rtl="0">
              <a:lnSpc>
                <a:spcPct val="90000"/>
              </a:lnSpc>
              <a:spcBef>
                <a:spcPts val="0"/>
              </a:spcBef>
              <a:spcAft>
                <a:spcPts val="0"/>
              </a:spcAft>
              <a:buSzPts val="2220"/>
            </a:pPr>
            <a:r>
              <a:rPr lang="pt-BR" sz="1200" dirty="0">
                <a:solidFill>
                  <a:schemeClr val="dk1"/>
                </a:solidFill>
              </a:rPr>
              <a:t>- Fernanda de Almeida Abud Castro – Representante ANOREG/BR </a:t>
            </a:r>
          </a:p>
          <a:p>
            <a:pPr lvl="0" algn="just" rtl="0">
              <a:lnSpc>
                <a:spcPct val="90000"/>
              </a:lnSpc>
              <a:spcBef>
                <a:spcPts val="0"/>
              </a:spcBef>
              <a:spcAft>
                <a:spcPts val="0"/>
              </a:spcAft>
              <a:buSzPts val="2220"/>
            </a:pPr>
            <a:r>
              <a:rPr lang="pt-BR" sz="1200" dirty="0">
                <a:solidFill>
                  <a:schemeClr val="dk1"/>
                </a:solidFill>
              </a:rPr>
              <a:t>- José de </a:t>
            </a:r>
            <a:r>
              <a:rPr lang="pt-BR" sz="1200" dirty="0" err="1">
                <a:solidFill>
                  <a:schemeClr val="dk1"/>
                </a:solidFill>
              </a:rPr>
              <a:t>Ariateia</a:t>
            </a:r>
            <a:r>
              <a:rPr lang="pt-BR" sz="1200" dirty="0">
                <a:solidFill>
                  <a:schemeClr val="dk1"/>
                </a:solidFill>
              </a:rPr>
              <a:t> Barbosa – Vice-Presidente IRIB</a:t>
            </a:r>
          </a:p>
        </p:txBody>
      </p:sp>
      <p:sp>
        <p:nvSpPr>
          <p:cNvPr id="19" name="Título 1">
            <a:extLst>
              <a:ext uri="{FF2B5EF4-FFF2-40B4-BE49-F238E27FC236}">
                <a16:creationId xmlns:a16="http://schemas.microsoft.com/office/drawing/2014/main" id="{1F732359-8378-A93F-9D7F-02BBE770428F}"/>
              </a:ext>
            </a:extLst>
          </p:cNvPr>
          <p:cNvSpPr>
            <a:spLocks noGrp="1"/>
          </p:cNvSpPr>
          <p:nvPr>
            <p:ph type="title"/>
          </p:nvPr>
        </p:nvSpPr>
        <p:spPr>
          <a:xfrm>
            <a:off x="6602738" y="973963"/>
            <a:ext cx="5469100" cy="490385"/>
          </a:xfrm>
        </p:spPr>
        <p:txBody>
          <a:bodyPr>
            <a:noAutofit/>
          </a:bodyPr>
          <a:lstStyle/>
          <a:p>
            <a:pPr algn="ctr"/>
            <a:r>
              <a:rPr lang="pt-BR" sz="1100" b="1" dirty="0">
                <a:latin typeface="Arial" panose="020B0604020202020204" pitchFamily="34" charset="0"/>
                <a:cs typeface="Arial" panose="020B0604020202020204" pitchFamily="34" charset="0"/>
              </a:rPr>
              <a:t>LIODS/CNJ- LABORATÓRIO DE INOVAÇÃO, INTELIGÊNCIA E ODS (LIODS/CNJ)</a:t>
            </a:r>
            <a:endParaRPr lang="pt-BR" sz="1100" dirty="0">
              <a:solidFill>
                <a:srgbClr val="FBBA44"/>
              </a:solidFill>
              <a:latin typeface="Arial" panose="020B0604020202020204" pitchFamily="34" charset="0"/>
              <a:cs typeface="Arial" panose="020B0604020202020204" pitchFamily="34" charset="0"/>
            </a:endParaRPr>
          </a:p>
        </p:txBody>
      </p:sp>
      <p:sp>
        <p:nvSpPr>
          <p:cNvPr id="7" name="Retângulo 6">
            <a:extLst>
              <a:ext uri="{FF2B5EF4-FFF2-40B4-BE49-F238E27FC236}">
                <a16:creationId xmlns:a16="http://schemas.microsoft.com/office/drawing/2014/main" id="{66E2192A-54AD-4439-ABC9-9DA1B71423CE}"/>
              </a:ext>
            </a:extLst>
          </p:cNvPr>
          <p:cNvSpPr/>
          <p:nvPr/>
        </p:nvSpPr>
        <p:spPr>
          <a:xfrm>
            <a:off x="355494" y="949825"/>
            <a:ext cx="5600115" cy="4766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90000"/>
              </a:lnSpc>
              <a:spcBef>
                <a:spcPts val="0"/>
              </a:spcBef>
              <a:spcAft>
                <a:spcPts val="0"/>
              </a:spcAft>
              <a:buClrTx/>
              <a:buSzPts val="2220"/>
              <a:buFontTx/>
              <a:buNone/>
              <a:tabLst/>
              <a:defRPr/>
            </a:pPr>
            <a:r>
              <a:rPr kumimoji="0" lang="pt-BR" sz="1200" b="0" i="0" u="none" strike="noStrike" kern="1200" cap="none" spc="0" normalizeH="0" baseline="0" noProof="0" dirty="0">
                <a:ln>
                  <a:noFill/>
                </a:ln>
                <a:solidFill>
                  <a:prstClr val="black"/>
                </a:solidFill>
                <a:effectLst/>
                <a:uLnTx/>
                <a:uFillTx/>
                <a:latin typeface="Calibri (Corpo)"/>
              </a:rPr>
              <a:t>	A Organização Internacional - Transparência Brasil lançou  o relatório da pesquisa sobre práticas de fraude e corrupção que viabilizam a grilagem de terras no país.</a:t>
            </a:r>
          </a:p>
          <a:p>
            <a:pPr marL="0" marR="0" lvl="0" indent="0" algn="just" defTabSz="914400" rtl="0" eaLnBrk="1" fontAlgn="auto" latinLnBrk="0" hangingPunct="1">
              <a:lnSpc>
                <a:spcPct val="90000"/>
              </a:lnSpc>
              <a:spcBef>
                <a:spcPts val="0"/>
              </a:spcBef>
              <a:spcAft>
                <a:spcPts val="0"/>
              </a:spcAft>
              <a:buClrTx/>
              <a:buSzPts val="2220"/>
              <a:buFontTx/>
              <a:buNone/>
              <a:tabLst/>
              <a:defRPr/>
            </a:pPr>
            <a:endParaRPr kumimoji="0" lang="pt-BR" sz="1200" b="0" i="0" u="none" strike="noStrike" kern="1200" cap="none" spc="0" normalizeH="0" baseline="0" noProof="0" dirty="0">
              <a:ln>
                <a:noFill/>
              </a:ln>
              <a:solidFill>
                <a:prstClr val="black"/>
              </a:solidFill>
              <a:effectLst/>
              <a:uLnTx/>
              <a:uFillTx/>
              <a:latin typeface="Calibri (Corpo)"/>
            </a:endParaRPr>
          </a:p>
          <a:p>
            <a:pPr marL="0" marR="0" lvl="0" indent="0" algn="just" defTabSz="914400" rtl="0" eaLnBrk="1" fontAlgn="auto" latinLnBrk="0" hangingPunct="1">
              <a:lnSpc>
                <a:spcPct val="90000"/>
              </a:lnSpc>
              <a:spcBef>
                <a:spcPts val="0"/>
              </a:spcBef>
              <a:spcAft>
                <a:spcPts val="0"/>
              </a:spcAft>
              <a:buClrTx/>
              <a:buSzPts val="2220"/>
              <a:buFontTx/>
              <a:buNone/>
              <a:tabLst/>
              <a:defRPr/>
            </a:pPr>
            <a:r>
              <a:rPr kumimoji="0" lang="pt-BR" sz="1200" b="0" i="0" u="none" strike="noStrike" kern="1200" cap="none" spc="0" normalizeH="0" baseline="0" noProof="0" dirty="0">
                <a:ln>
                  <a:noFill/>
                </a:ln>
                <a:solidFill>
                  <a:prstClr val="black"/>
                </a:solidFill>
                <a:effectLst/>
                <a:uLnTx/>
                <a:uFillTx/>
                <a:latin typeface="Calibri (Corpo)"/>
              </a:rPr>
              <a:t>	Relatório completo: “Governança fundiária frágil, fraudes e corrupção: um terreno fértil para a grilagem de terras”.</a:t>
            </a:r>
          </a:p>
          <a:p>
            <a:pPr marL="0" marR="0" lvl="0" indent="0" algn="just" defTabSz="914400" rtl="0" eaLnBrk="1" fontAlgn="auto" latinLnBrk="0" hangingPunct="1">
              <a:lnSpc>
                <a:spcPct val="90000"/>
              </a:lnSpc>
              <a:spcBef>
                <a:spcPts val="0"/>
              </a:spcBef>
              <a:spcAft>
                <a:spcPts val="0"/>
              </a:spcAft>
              <a:buClrTx/>
              <a:buSzPts val="2220"/>
              <a:buFontTx/>
              <a:buNone/>
              <a:tabLst/>
              <a:defRPr/>
            </a:pPr>
            <a:endParaRPr kumimoji="0" lang="pt-BR" sz="1200" b="0" i="0" u="none" strike="noStrike" kern="1200" cap="none" spc="0" normalizeH="0" baseline="0" noProof="0" dirty="0">
              <a:ln>
                <a:noFill/>
              </a:ln>
              <a:solidFill>
                <a:prstClr val="black"/>
              </a:solidFill>
              <a:effectLst/>
              <a:uLnTx/>
              <a:uFillTx/>
              <a:latin typeface="Calibri (Corpo)"/>
            </a:endParaRPr>
          </a:p>
          <a:p>
            <a:pPr marL="0" marR="0" lvl="0" indent="0" algn="just" defTabSz="914400" rtl="0" eaLnBrk="1" fontAlgn="auto" latinLnBrk="0" hangingPunct="1">
              <a:lnSpc>
                <a:spcPct val="90000"/>
              </a:lnSpc>
              <a:spcBef>
                <a:spcPts val="0"/>
              </a:spcBef>
              <a:spcAft>
                <a:spcPts val="0"/>
              </a:spcAft>
              <a:buClrTx/>
              <a:buSzPts val="2220"/>
              <a:buFontTx/>
              <a:buNone/>
              <a:tabLst/>
              <a:defRPr/>
            </a:pPr>
            <a:r>
              <a:rPr kumimoji="0" lang="pt-BR" sz="1200" b="0" i="0" u="none" strike="noStrike" kern="1200" cap="none" spc="0" normalizeH="0" baseline="0" noProof="0" dirty="0">
                <a:ln>
                  <a:noFill/>
                </a:ln>
                <a:solidFill>
                  <a:prstClr val="black"/>
                </a:solidFill>
                <a:effectLst/>
                <a:uLnTx/>
                <a:uFillTx/>
                <a:latin typeface="Calibri (Corpo)"/>
              </a:rPr>
              <a:t>	Na página 104 do relatório há recomendação endereçada ao CNJ para a adoção da minuta de provimento do LIODS para a realização do inventário estatístico nos Registros imobiliários.</a:t>
            </a:r>
          </a:p>
          <a:p>
            <a:pPr marL="0" marR="0" lvl="0" indent="0" algn="just" defTabSz="914400" rtl="0" eaLnBrk="1" fontAlgn="auto" latinLnBrk="0" hangingPunct="1">
              <a:lnSpc>
                <a:spcPct val="90000"/>
              </a:lnSpc>
              <a:spcBef>
                <a:spcPts val="0"/>
              </a:spcBef>
              <a:spcAft>
                <a:spcPts val="0"/>
              </a:spcAft>
              <a:buClrTx/>
              <a:buSzPts val="2220"/>
              <a:buFontTx/>
              <a:buNone/>
              <a:tabLst/>
              <a:defRPr/>
            </a:pPr>
            <a:endPar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0"/>
              </a:spcBef>
              <a:spcAft>
                <a:spcPts val="0"/>
              </a:spcAft>
              <a:buClrTx/>
              <a:buSzPts val="2220"/>
              <a:buFontTx/>
              <a:buNone/>
              <a:tabLst/>
              <a:defRPr/>
            </a:pPr>
            <a:r>
              <a:rPr kumimoji="0" lang="pt-BR" sz="900" b="1" i="0" u="none" strike="noStrike" kern="1200" cap="none" spc="0" normalizeH="0" baseline="0" noProof="0" dirty="0">
                <a:ln>
                  <a:noFill/>
                </a:ln>
                <a:solidFill>
                  <a:prstClr val="black"/>
                </a:solidFill>
                <a:effectLst/>
                <a:uLnTx/>
                <a:uFillTx/>
                <a:latin typeface="Calibri" panose="020F0502020204030204"/>
                <a:ea typeface="+mn-ea"/>
                <a:cs typeface="+mn-cs"/>
              </a:rPr>
              <a:t>Link da Revista: </a:t>
            </a:r>
            <a:r>
              <a:rPr kumimoji="0" lang="pt-BR" sz="900" b="0" i="0" u="none" strike="noStrike" kern="1200" cap="none" spc="0" normalizeH="0" baseline="0" noProof="0" dirty="0">
                <a:ln>
                  <a:noFill/>
                </a:ln>
                <a:solidFill>
                  <a:prstClr val="black"/>
                </a:solidFill>
                <a:effectLst/>
                <a:uLnTx/>
                <a:uFillTx/>
                <a:latin typeface="Calibri" panose="020F0502020204030204"/>
                <a:ea typeface="+mn-ea"/>
                <a:cs typeface="+mn-cs"/>
              </a:rPr>
              <a:t>https://comunidade.transparenciainternacional.org.br/grilagem-de-terras</a:t>
            </a:r>
          </a:p>
        </p:txBody>
      </p:sp>
      <p:sp>
        <p:nvSpPr>
          <p:cNvPr id="9" name="CaixaDeTexto 8">
            <a:extLst>
              <a:ext uri="{FF2B5EF4-FFF2-40B4-BE49-F238E27FC236}">
                <a16:creationId xmlns:a16="http://schemas.microsoft.com/office/drawing/2014/main" id="{DC0BF82A-156D-46B0-BF16-A211AA5DFFF1}"/>
              </a:ext>
            </a:extLst>
          </p:cNvPr>
          <p:cNvSpPr txBox="1"/>
          <p:nvPr/>
        </p:nvSpPr>
        <p:spPr>
          <a:xfrm>
            <a:off x="229185" y="1141183"/>
            <a:ext cx="5233768" cy="646331"/>
          </a:xfrm>
          <a:prstGeom prst="rect">
            <a:avLst/>
          </a:prstGeom>
          <a:noFill/>
        </p:spPr>
        <p:txBody>
          <a:bodyPr wrap="square">
            <a:spAutoFit/>
          </a:bodyPr>
          <a:lstStyle/>
          <a:p>
            <a:pPr algn="ctr"/>
            <a:r>
              <a:rPr lang="pt-BR" sz="1800" b="1" cap="none" dirty="0">
                <a:solidFill>
                  <a:srgbClr val="172934"/>
                </a:solidFill>
                <a:latin typeface="Arial" panose="020B0604020202020204" pitchFamily="34" charset="0"/>
                <a:ea typeface="Tahoma"/>
                <a:cs typeface="Arial" panose="020B0604020202020204" pitchFamily="34" charset="0"/>
                <a:sym typeface="Tahoma"/>
              </a:rPr>
              <a:t>LIODS do Registro Imobiliário foi reconhecido por uma organização internacional</a:t>
            </a:r>
            <a:endParaRPr lang="pt-BR" dirty="0"/>
          </a:p>
        </p:txBody>
      </p:sp>
    </p:spTree>
    <p:extLst>
      <p:ext uri="{BB962C8B-B14F-4D97-AF65-F5344CB8AC3E}">
        <p14:creationId xmlns:p14="http://schemas.microsoft.com/office/powerpoint/2010/main" val="342483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502C43D3-9B51-60F8-3B14-D485E89D5AC0}"/>
              </a:ext>
            </a:extLst>
          </p:cNvPr>
          <p:cNvPicPr>
            <a:picLocks noGrp="1" noChangeAspect="1"/>
          </p:cNvPicPr>
          <p:nvPr>
            <p:ph idx="1"/>
          </p:nvPr>
        </p:nvPicPr>
        <p:blipFill>
          <a:blip r:embed="rId2"/>
          <a:stretch>
            <a:fillRect/>
          </a:stretch>
        </p:blipFill>
        <p:spPr>
          <a:xfrm>
            <a:off x="118327" y="396240"/>
            <a:ext cx="11902373" cy="5902960"/>
          </a:xfrm>
        </p:spPr>
      </p:pic>
    </p:spTree>
    <p:extLst>
      <p:ext uri="{BB962C8B-B14F-4D97-AF65-F5344CB8AC3E}">
        <p14:creationId xmlns:p14="http://schemas.microsoft.com/office/powerpoint/2010/main" val="1561809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9041C8-E7DA-4FD4-97C8-D0BADC6847D4}"/>
              </a:ext>
            </a:extLst>
          </p:cNvPr>
          <p:cNvSpPr>
            <a:spLocks noGrp="1"/>
          </p:cNvSpPr>
          <p:nvPr>
            <p:ph type="title"/>
          </p:nvPr>
        </p:nvSpPr>
        <p:spPr/>
        <p:txBody>
          <a:bodyPr/>
          <a:lstStyle/>
          <a:p>
            <a:endParaRPr lang="pt-BR"/>
          </a:p>
        </p:txBody>
      </p:sp>
      <p:pic>
        <p:nvPicPr>
          <p:cNvPr id="7" name="Espaço Reservado para Conteúdo 6">
            <a:extLst>
              <a:ext uri="{FF2B5EF4-FFF2-40B4-BE49-F238E27FC236}">
                <a16:creationId xmlns:a16="http://schemas.microsoft.com/office/drawing/2014/main" id="{098684DA-5B10-4476-AB2B-A9D43DFD2065}"/>
              </a:ext>
            </a:extLst>
          </p:cNvPr>
          <p:cNvPicPr>
            <a:picLocks noGrp="1" noChangeAspect="1"/>
          </p:cNvPicPr>
          <p:nvPr>
            <p:ph idx="1"/>
          </p:nvPr>
        </p:nvPicPr>
        <p:blipFill>
          <a:blip r:embed="rId2"/>
          <a:stretch>
            <a:fillRect/>
          </a:stretch>
        </p:blipFill>
        <p:spPr>
          <a:xfrm>
            <a:off x="6096000" y="0"/>
            <a:ext cx="6096001" cy="6897574"/>
          </a:xfrm>
        </p:spPr>
      </p:pic>
      <p:pic>
        <p:nvPicPr>
          <p:cNvPr id="5" name="Imagem 4">
            <a:extLst>
              <a:ext uri="{FF2B5EF4-FFF2-40B4-BE49-F238E27FC236}">
                <a16:creationId xmlns:a16="http://schemas.microsoft.com/office/drawing/2014/main" id="{477EAA66-6965-4BD0-8600-0A9ABB3E666B}"/>
              </a:ext>
            </a:extLst>
          </p:cNvPr>
          <p:cNvPicPr>
            <a:picLocks noChangeAspect="1"/>
          </p:cNvPicPr>
          <p:nvPr/>
        </p:nvPicPr>
        <p:blipFill>
          <a:blip r:embed="rId3"/>
          <a:stretch>
            <a:fillRect/>
          </a:stretch>
        </p:blipFill>
        <p:spPr>
          <a:xfrm>
            <a:off x="0" y="0"/>
            <a:ext cx="6096000" cy="6858000"/>
          </a:xfrm>
          <a:prstGeom prst="rect">
            <a:avLst/>
          </a:prstGeom>
        </p:spPr>
      </p:pic>
      <p:cxnSp>
        <p:nvCxnSpPr>
          <p:cNvPr id="4" name="Conector reto 3">
            <a:extLst>
              <a:ext uri="{FF2B5EF4-FFF2-40B4-BE49-F238E27FC236}">
                <a16:creationId xmlns:a16="http://schemas.microsoft.com/office/drawing/2014/main" id="{D1DADC30-66F1-4BAE-AFF2-16D29B5FC76C}"/>
              </a:ext>
            </a:extLst>
          </p:cNvPr>
          <p:cNvCxnSpPr/>
          <p:nvPr/>
        </p:nvCxnSpPr>
        <p:spPr>
          <a:xfrm flipH="1">
            <a:off x="6972300" y="3938954"/>
            <a:ext cx="364880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02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4AEF13-0322-452F-A231-9E560634F797}"/>
              </a:ext>
            </a:extLst>
          </p:cNvPr>
          <p:cNvSpPr>
            <a:spLocks noGrp="1"/>
          </p:cNvSpPr>
          <p:nvPr>
            <p:ph type="title"/>
          </p:nvPr>
        </p:nvSpPr>
        <p:spPr/>
        <p:txBody>
          <a:bodyPr>
            <a:noAutofit/>
          </a:bodyPr>
          <a:lstStyle/>
          <a:p>
            <a:pPr marL="0" marR="0" lvl="0" indent="0" algn="ctr" defTabSz="914400" rtl="0" eaLnBrk="0" fontAlgn="base" latinLnBrk="0" hangingPunct="0">
              <a:lnSpc>
                <a:spcPct val="100000"/>
              </a:lnSpc>
              <a:spcBef>
                <a:spcPct val="0"/>
              </a:spcBef>
              <a:spcAft>
                <a:spcPct val="0"/>
              </a:spcAft>
              <a:tabLst/>
            </a:pPr>
            <a:br>
              <a:rPr kumimoji="0" lang="pt-BR" altLang="pt-BR" sz="1800" i="0" u="none" strike="noStrike" cap="none" normalizeH="0" baseline="0" dirty="0">
                <a:ln>
                  <a:noFill/>
                </a:ln>
                <a:solidFill>
                  <a:srgbClr val="575757"/>
                </a:solidFill>
                <a:effectLst/>
                <a:latin typeface="Open Sans" panose="020B0606030504020204" pitchFamily="34" charset="0"/>
                <a:cs typeface="Open Sans" panose="020B0606030504020204" pitchFamily="34" charset="0"/>
              </a:rPr>
            </a:br>
            <a:r>
              <a:rPr kumimoji="0" lang="pt-BR" altLang="pt-BR" sz="1800" b="1" i="0" u="none" strike="noStrike" cap="none" normalizeH="0" baseline="0" dirty="0">
                <a:ln>
                  <a:noFill/>
                </a:ln>
                <a:solidFill>
                  <a:srgbClr val="575757"/>
                </a:solidFill>
                <a:effectLst/>
                <a:latin typeface="Open Sans" panose="020B0606030504020204" pitchFamily="34" charset="0"/>
                <a:cs typeface="Open Sans" panose="020B0606030504020204" pitchFamily="34" charset="0"/>
              </a:rPr>
              <a:t>PROJETO ALTERA A LEI N. 13.465/2017. INSTALAÇÃO DA ENTIDADE DEVE TER OCORRIDO ATÉ 22 DE DEZEMBRO DE 2016.</a:t>
            </a:r>
            <a:br>
              <a:rPr kumimoji="0" lang="pt-BR" altLang="pt-BR" sz="1800" b="0" i="0" u="none" strike="noStrike" cap="none" normalizeH="0" baseline="0" dirty="0">
                <a:ln>
                  <a:noFill/>
                </a:ln>
                <a:solidFill>
                  <a:schemeClr val="tx1"/>
                </a:solidFill>
                <a:effectLst/>
                <a:latin typeface="Arial" panose="020B0604020202020204" pitchFamily="34" charset="0"/>
              </a:rPr>
            </a:br>
            <a:endParaRPr lang="pt-BR" sz="1800" dirty="0"/>
          </a:p>
        </p:txBody>
      </p:sp>
      <p:sp>
        <p:nvSpPr>
          <p:cNvPr id="3" name="Espaço Reservado para Conteúdo 2">
            <a:extLst>
              <a:ext uri="{FF2B5EF4-FFF2-40B4-BE49-F238E27FC236}">
                <a16:creationId xmlns:a16="http://schemas.microsoft.com/office/drawing/2014/main" id="{FE281137-EC76-485A-BC04-7B683D797BF9}"/>
              </a:ext>
            </a:extLst>
          </p:cNvPr>
          <p:cNvSpPr>
            <a:spLocks noGrp="1"/>
          </p:cNvSpPr>
          <p:nvPr>
            <p:ph idx="1"/>
          </p:nvPr>
        </p:nvSpPr>
        <p:spPr/>
        <p:txBody>
          <a:bodyPr>
            <a:normAutofit/>
          </a:bodyPr>
          <a:lstStyle/>
          <a:p>
            <a:r>
              <a:rPr lang="pt-BR" dirty="0"/>
              <a:t>O Congresso Nacional decreta: Art. 1º Esta Lei altera a Lei nº 13.465, de 11 de julho de 2017, com o objetivo de facilitar a regularização fundiária das áreas ocupadas pelos templos religiosos. </a:t>
            </a:r>
          </a:p>
          <a:p>
            <a:r>
              <a:rPr lang="pt-BR" dirty="0"/>
              <a:t>Art. 2º A Lei nº 13.465, de 11 de julho de 2017, passa a vigorar acrescida do seguinte art. 74-A: “Art. 74-A. As áreas urbanas ou rurais ocupadas por entidades religiosas de qualquer culto que tenham se instalado até 22 de dezembro de 2016 e estejam efetivamente realizando suas atividades no local podem ser regularizadas, no todo ou em parte, após a individualização da matrícula, na forma da lei, mediante venda ou concessão de direito real de uso – CDRU com opção de compra, sendo aplicados, no que couber, os dispositivos desta Lei. </a:t>
            </a:r>
          </a:p>
          <a:p>
            <a:r>
              <a:rPr lang="pt-BR" dirty="0"/>
              <a:t>Art. 3º Esta Lei entra em vigor na data de sua publicação.</a:t>
            </a:r>
          </a:p>
        </p:txBody>
      </p:sp>
    </p:spTree>
    <p:extLst>
      <p:ext uri="{BB962C8B-B14F-4D97-AF65-F5344CB8AC3E}">
        <p14:creationId xmlns:p14="http://schemas.microsoft.com/office/powerpoint/2010/main" val="1601047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 name="Retângulo de cantos arredondados 1139"/>
          <p:cNvSpPr/>
          <p:nvPr/>
        </p:nvSpPr>
        <p:spPr>
          <a:xfrm>
            <a:off x="323851" y="136358"/>
            <a:ext cx="11717586" cy="6217087"/>
          </a:xfrm>
          <a:prstGeom prst="roundRect">
            <a:avLst>
              <a:gd name="adj" fmla="val 1325"/>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6" name="Rectangle 1">
            <a:extLst>
              <a:ext uri="{FF2B5EF4-FFF2-40B4-BE49-F238E27FC236}">
                <a16:creationId xmlns:a16="http://schemas.microsoft.com/office/drawing/2014/main" id="{47253D32-F59B-4B30-9991-B1452813B565}"/>
              </a:ext>
            </a:extLst>
          </p:cNvPr>
          <p:cNvSpPr>
            <a:spLocks noChangeArrowheads="1"/>
          </p:cNvSpPr>
          <p:nvPr/>
        </p:nvSpPr>
        <p:spPr bwMode="auto">
          <a:xfrm>
            <a:off x="619434" y="335278"/>
            <a:ext cx="10953132" cy="621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b="1" i="0" u="none" strike="noStrike" cap="none" normalizeH="0" baseline="0" dirty="0">
                <a:ln>
                  <a:noFill/>
                </a:ln>
                <a:solidFill>
                  <a:schemeClr val="tx1"/>
                </a:solidFill>
                <a:effectLst/>
                <a:latin typeface="Arial" panose="020B0604020202020204" pitchFamily="34" charset="0"/>
              </a:rPr>
              <a:t>ESTUDO DE CASOS : </a:t>
            </a:r>
            <a:r>
              <a:rPr kumimoji="0" lang="pt-BR" altLang="pt-BR" b="1" i="0" u="none" strike="noStrike" cap="none" normalizeH="0" baseline="0" dirty="0" err="1">
                <a:ln>
                  <a:noFill/>
                </a:ln>
                <a:solidFill>
                  <a:schemeClr val="tx1"/>
                </a:solidFill>
                <a:effectLst/>
                <a:latin typeface="Arial" panose="020B0604020202020204" pitchFamily="34" charset="0"/>
              </a:rPr>
              <a:t>REURBs</a:t>
            </a:r>
            <a:r>
              <a:rPr kumimoji="0" lang="pt-BR" altLang="pt-BR" b="1" i="0" u="none" strike="noStrike" cap="none" normalizeH="0" baseline="0" dirty="0">
                <a:ln>
                  <a:noFill/>
                </a:ln>
                <a:solidFill>
                  <a:schemeClr val="tx1"/>
                </a:solidFill>
                <a:effectLst/>
                <a:latin typeface="Arial" panose="020B0604020202020204" pitchFamily="34" charset="0"/>
              </a:rPr>
              <a:t>- RESULTADOS ALCANÇADOS em 2023, 2024,2025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Conforme o relatório enviado à CGJMT ,</a:t>
            </a:r>
            <a:r>
              <a:rPr lang="pt-BR" altLang="pt-BR" sz="1600" dirty="0">
                <a:latin typeface="Arial" panose="020B0604020202020204" pitchFamily="34" charset="0"/>
                <a:cs typeface="Arial" panose="020B0604020202020204" pitchFamily="34" charset="0"/>
              </a:rPr>
              <a:t> o Prefeito Municipal e sua equipe, assistido pela empresa contratada para o pretendido fim , </a:t>
            </a:r>
            <a:r>
              <a:rPr lang="pt-BR" sz="1600" dirty="0">
                <a:effectLst/>
                <a:latin typeface="Arial" panose="020B0604020202020204" pitchFamily="34" charset="0"/>
                <a:ea typeface="Times New Roman" panose="02020603050405020304" pitchFamily="18" charset="0"/>
                <a:cs typeface="Arial" panose="020B0604020202020204" pitchFamily="34" charset="0"/>
              </a:rPr>
              <a:t>em audiência pública,</a:t>
            </a:r>
            <a:r>
              <a:rPr lang="pt-BR" altLang="pt-BR" sz="1600" dirty="0">
                <a:latin typeface="Arial" panose="020B0604020202020204" pitchFamily="34" charset="0"/>
                <a:cs typeface="Arial" panose="020B0604020202020204" pitchFamily="34" charset="0"/>
              </a:rPr>
              <a:t> entregaram aos </a:t>
            </a:r>
            <a:r>
              <a:rPr kumimoji="0" lang="pt-BR" altLang="pt-B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respectivos ocupantes dos regulares loteamentos, bairro Esperança, desta cidade e respectivamente do distrito Marechal Rondon,  os seguintes títulos: </a:t>
            </a:r>
            <a:r>
              <a:rPr kumimoji="0" lang="pt-BR" altLang="pt-B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73</a:t>
            </a:r>
            <a:r>
              <a:rPr kumimoji="0" lang="pt-BR" altLang="pt-B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em Julho/2023; </a:t>
            </a:r>
            <a:r>
              <a:rPr kumimoji="0" lang="pt-BR" altLang="pt-B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73</a:t>
            </a:r>
            <a:r>
              <a:rPr kumimoji="0" lang="pt-BR" altLang="pt-B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em Dezembro/2023 e </a:t>
            </a:r>
            <a:r>
              <a:rPr kumimoji="0" lang="pt-BR" altLang="pt-B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46</a:t>
            </a:r>
            <a:r>
              <a:rPr kumimoji="0" lang="pt-BR" altLang="pt-B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em Julho/2024.</a:t>
            </a:r>
            <a:endParaRPr lang="pt-BR" altLang="pt-BR" sz="16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pt-BR" altLang="pt-BR" sz="1600" dirty="0">
              <a:latin typeface="Arial" panose="020B0604020202020204" pitchFamily="34" charset="0"/>
              <a:cs typeface="Arial" panose="020B0604020202020204" pitchFamily="34" charset="0"/>
            </a:endParaRPr>
          </a:p>
          <a:p>
            <a:pPr algn="just"/>
            <a:r>
              <a:rPr lang="pt-BR" sz="1600" dirty="0">
                <a:effectLst/>
                <a:latin typeface="Arial" panose="020B0604020202020204" pitchFamily="34" charset="0"/>
                <a:ea typeface="Times New Roman" panose="02020603050405020304" pitchFamily="18" charset="0"/>
                <a:cs typeface="Arial" panose="020B0604020202020204" pitchFamily="34" charset="0"/>
              </a:rPr>
              <a:t>Todos os lotes já se encontram matriculados e individualizados , devidamente registrados em nome de seus legítimos proprietários, razão pela qual, a partir de então, eles passaram a constituir propriedades privadas, nos termos do artigo 5º, inciso XXII, da Constituição Federal, e do artigo 1.228 do Código Civil, assegurando-se aos titulares o pleno exercício dos direitos de uso, gozo e disposição do bem.</a:t>
            </a:r>
          </a:p>
          <a:p>
            <a:pPr algn="just"/>
            <a:endParaRPr lang="pt-BR"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pt-BR" sz="1600" dirty="0">
                <a:effectLst/>
                <a:latin typeface="Arial" panose="020B0604020202020204" pitchFamily="34" charset="0"/>
                <a:ea typeface="Times New Roman" panose="02020603050405020304" pitchFamily="18" charset="0"/>
                <a:cs typeface="Arial" panose="020B0604020202020204" pitchFamily="34" charset="0"/>
              </a:rPr>
              <a:t>A título ilustrativo e em contraponto à regularização fundiária </a:t>
            </a:r>
            <a:r>
              <a:rPr lang="pt-BR" sz="1600" dirty="0" err="1">
                <a:effectLst/>
                <a:latin typeface="Arial" panose="020B0604020202020204" pitchFamily="34" charset="0"/>
                <a:ea typeface="Times New Roman" panose="02020603050405020304" pitchFamily="18" charset="0"/>
                <a:cs typeface="Arial" panose="020B0604020202020204" pitchFamily="34" charset="0"/>
              </a:rPr>
              <a:t>tutularial</a:t>
            </a:r>
            <a:r>
              <a:rPr lang="pt-BR" sz="1600" dirty="0">
                <a:effectLst/>
                <a:latin typeface="Arial" panose="020B0604020202020204" pitchFamily="34" charset="0"/>
                <a:ea typeface="Times New Roman" panose="02020603050405020304" pitchFamily="18" charset="0"/>
                <a:cs typeface="Arial" panose="020B0604020202020204" pitchFamily="34" charset="0"/>
              </a:rPr>
              <a:t> concretizada no Município de Campo Novo do Parecis, cita-se trecho do parecer exarado pelo Ministério Público do Estado de São Paulo, nos autos do processo nº 1005822-87.2021.8.26.0269, em trâmite na Comarca de Itapetininga-SP:</a:t>
            </a:r>
          </a:p>
          <a:p>
            <a:pPr algn="just"/>
            <a:r>
              <a:rPr lang="pt-BR" sz="1600" dirty="0">
                <a:effectLst/>
                <a:latin typeface="Arial" panose="020B0604020202020204" pitchFamily="34" charset="0"/>
                <a:ea typeface="Times New Roman" panose="02020603050405020304" pitchFamily="18" charset="0"/>
                <a:cs typeface="Arial" panose="020B0604020202020204" pitchFamily="34" charset="0"/>
              </a:rPr>
              <a:t>“... </a:t>
            </a:r>
            <a:r>
              <a:rPr lang="pt-BR" sz="1600" b="1" dirty="0">
                <a:effectLst/>
                <a:latin typeface="Arial" panose="020B0604020202020204" pitchFamily="34" charset="0"/>
                <a:ea typeface="Times New Roman" panose="02020603050405020304" pitchFamily="18" charset="0"/>
                <a:cs typeface="Arial" panose="020B0604020202020204" pitchFamily="34" charset="0"/>
              </a:rPr>
              <a:t>a Lei nº 13.465/2017 tem por finalidade regularizar núcleos urbanos informais, o que não se aplica ao Loteamento São Camilo, cujos lotes já se encontram regularmente matriculados e individualizados, alguns inclusive com títulos. Não há o que se regularizar, uma vez que o loteamento está em situação regular.”</a:t>
            </a:r>
          </a:p>
          <a:p>
            <a:pPr algn="just"/>
            <a:endParaRPr lang="pt-BR" sz="1800" b="1" dirty="0">
              <a:effectLst/>
              <a:latin typeface="Times New Roman" panose="02020603050405020304" pitchFamily="18" charset="0"/>
              <a:ea typeface="Times New Roman" panose="02020603050405020304" pitchFamily="18" charset="0"/>
            </a:endParaRPr>
          </a:p>
          <a:p>
            <a:pPr algn="just"/>
            <a:r>
              <a:rPr lang="pt-BR" sz="1800" dirty="0">
                <a:effectLst/>
                <a:latin typeface="Times New Roman" panose="02020603050405020304" pitchFamily="18" charset="0"/>
                <a:ea typeface="Times New Roman" panose="02020603050405020304" pitchFamily="18" charset="0"/>
              </a:rPr>
              <a:t>Dessa forma, conclui-se que a flexibilização interpretativa da Lei nº 13.465/2017, bem como do Decreto nº 9.310/2018 que a regulamenta, não se aplica a situações já regulares, devendo prevalecer sua estrita observância.</a:t>
            </a:r>
            <a:endParaRPr kumimoji="0" lang="pt-BR" altLang="pt-BR"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pt-BR" altLang="pt-BR" sz="1600"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000" b="0" i="0" u="none" strike="noStrike" cap="none" normalizeH="0" baseline="0" dirty="0">
                <a:ln>
                  <a:noFill/>
                </a:ln>
                <a:solidFill>
                  <a:schemeClr val="tx1"/>
                </a:solidFill>
                <a:effectLst/>
                <a:latin typeface="Arial" panose="020B0604020202020204" pitchFamily="34" charset="0"/>
              </a:rPr>
              <a:t>FONTE: </a:t>
            </a:r>
            <a:r>
              <a:rPr kumimoji="0" lang="pt-BR" altLang="pt-BR" sz="1000" b="1" i="0" u="none" strike="noStrike" cap="none" normalizeH="0" baseline="0" dirty="0">
                <a:ln>
                  <a:noFill/>
                </a:ln>
                <a:solidFill>
                  <a:schemeClr val="tx1"/>
                </a:solidFill>
                <a:effectLst/>
                <a:latin typeface="Arial" panose="020B0604020202020204" pitchFamily="34" charset="0"/>
              </a:rPr>
              <a:t>: Este documento é cópia do original, assinado digitalmente por JAIRO SAMPAIO INCANE FILHO, liberado nos autos em 22/11/2021 às 11:26 .Para conferir o original, acesse o site </a:t>
            </a:r>
            <a:r>
              <a:rPr kumimoji="0" lang="pt-BR" altLang="pt-BR" sz="1000" b="1" i="0" u="none" strike="noStrike" cap="none" normalizeH="0" baseline="0" dirty="0">
                <a:ln>
                  <a:noFill/>
                </a:ln>
                <a:solidFill>
                  <a:schemeClr val="accent1">
                    <a:lumMod val="75000"/>
                  </a:schemeClr>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https://esaj.tjsp.jus.br/</a:t>
            </a:r>
            <a:r>
              <a:rPr kumimoji="0" lang="pt-BR" altLang="pt-BR" sz="1000" b="1" i="0" u="none" strike="noStrike" cap="none" normalizeH="0" baseline="0" dirty="0" err="1">
                <a:ln>
                  <a:noFill/>
                </a:ln>
                <a:solidFill>
                  <a:schemeClr val="accent1">
                    <a:lumMod val="75000"/>
                  </a:schemeClr>
                </a:solidFill>
                <a:effectLst/>
                <a:latin typeface="Arial" panose="020B0604020202020204" pitchFamily="34" charset="0"/>
                <a:hlinkClick r:id="rId2">
                  <a:extLst>
                    <a:ext uri="{A12FA001-AC4F-418D-AE19-62706E023703}">
                      <ahyp:hlinkClr xmlns:ahyp="http://schemas.microsoft.com/office/drawing/2018/hyperlinkcolor" val="tx"/>
                    </a:ext>
                  </a:extLst>
                </a:hlinkClick>
              </a:rPr>
              <a:t>pastadigital</a:t>
            </a:r>
            <a:r>
              <a:rPr kumimoji="0" lang="pt-BR" altLang="pt-BR" sz="1000" b="1" i="0" u="none" strike="noStrike" cap="none" normalizeH="0" baseline="0" dirty="0">
                <a:ln>
                  <a:noFill/>
                </a:ln>
                <a:solidFill>
                  <a:schemeClr val="accent1">
                    <a:lumMod val="75000"/>
                  </a:schemeClr>
                </a:solidFill>
                <a:effectLst/>
                <a:latin typeface="Arial" panose="020B0604020202020204" pitchFamily="34" charset="0"/>
                <a:hlinkClick r:id="rId2">
                  <a:extLst>
                    <a:ext uri="{A12FA001-AC4F-418D-AE19-62706E023703}">
                      <ahyp:hlinkClr xmlns:ahyp="http://schemas.microsoft.com/office/drawing/2018/hyperlinkcolor" val="tx"/>
                    </a:ext>
                  </a:extLst>
                </a:hlinkClick>
              </a:rPr>
              <a:t>/</a:t>
            </a:r>
            <a:r>
              <a:rPr kumimoji="0" lang="pt-BR" altLang="pt-BR" sz="1000" b="1" i="0" u="none" strike="noStrike" cap="none" normalizeH="0" baseline="0" dirty="0" err="1">
                <a:ln>
                  <a:noFill/>
                </a:ln>
                <a:solidFill>
                  <a:schemeClr val="accent1">
                    <a:lumMod val="75000"/>
                  </a:schemeClr>
                </a:solidFill>
                <a:effectLst/>
                <a:latin typeface="Arial" panose="020B0604020202020204" pitchFamily="34" charset="0"/>
                <a:hlinkClick r:id="rId2">
                  <a:extLst>
                    <a:ext uri="{A12FA001-AC4F-418D-AE19-62706E023703}">
                      <ahyp:hlinkClr xmlns:ahyp="http://schemas.microsoft.com/office/drawing/2018/hyperlinkcolor" val="tx"/>
                    </a:ext>
                  </a:extLst>
                </a:hlinkClick>
              </a:rPr>
              <a:t>pg</a:t>
            </a:r>
            <a:r>
              <a:rPr kumimoji="0" lang="pt-BR" altLang="pt-BR" sz="1000" b="1" i="0" u="none" strike="noStrike" cap="none" normalizeH="0" baseline="0" dirty="0">
                <a:ln>
                  <a:noFill/>
                </a:ln>
                <a:solidFill>
                  <a:schemeClr val="accent1">
                    <a:lumMod val="75000"/>
                  </a:schemeClr>
                </a:solidFill>
                <a:effectLst/>
                <a:latin typeface="Arial" panose="020B0604020202020204" pitchFamily="34" charset="0"/>
                <a:hlinkClick r:id="rId2">
                  <a:extLst>
                    <a:ext uri="{A12FA001-AC4F-418D-AE19-62706E023703}">
                      <ahyp:hlinkClr xmlns:ahyp="http://schemas.microsoft.com/office/drawing/2018/hyperlinkcolor" val="tx"/>
                    </a:ext>
                  </a:extLst>
                </a:hlinkClick>
              </a:rPr>
              <a:t>/abrirConferenciaDocumento.do</a:t>
            </a:r>
            <a:r>
              <a:rPr kumimoji="0" lang="pt-BR" altLang="pt-BR" sz="1000" b="1" i="0" u="none" strike="noStrike" cap="none" normalizeH="0" baseline="0" dirty="0">
                <a:ln>
                  <a:noFill/>
                </a:ln>
                <a:solidFill>
                  <a:srgbClr val="00B0F0"/>
                </a:solidFill>
                <a:effectLst/>
                <a:latin typeface="Arial" panose="020B0604020202020204" pitchFamily="34" charset="0"/>
              </a:rPr>
              <a:t>, </a:t>
            </a:r>
            <a:r>
              <a:rPr kumimoji="0" lang="pt-BR" altLang="pt-BR" sz="1000" b="1" i="0" u="none" strike="noStrike" cap="none" normalizeH="0" baseline="0" dirty="0">
                <a:ln>
                  <a:noFill/>
                </a:ln>
                <a:solidFill>
                  <a:schemeClr val="tx1"/>
                </a:solidFill>
                <a:effectLst/>
                <a:latin typeface="Arial" panose="020B0604020202020204" pitchFamily="34" charset="0"/>
              </a:rPr>
              <a:t>informe o processo 1005822-87.2021.8.26.0269 e código 6rBU6s2n.fls. 71 </a:t>
            </a:r>
            <a:r>
              <a:rPr kumimoji="0" lang="pt-BR" altLang="pt-BR" sz="1200" b="1"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600" b="1"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6AB6D864-80B7-4B05-833D-C54A85D72DB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0430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E1FD68-C3E3-4BAC-9684-19E4272F7F46}"/>
              </a:ext>
            </a:extLst>
          </p:cNvPr>
          <p:cNvSpPr>
            <a:spLocks noGrp="1"/>
          </p:cNvSpPr>
          <p:nvPr>
            <p:ph type="title"/>
          </p:nvPr>
        </p:nvSpPr>
        <p:spPr/>
        <p:txBody>
          <a:bodyPr>
            <a:normAutofit/>
          </a:bodyPr>
          <a:lstStyle/>
          <a:p>
            <a:pPr algn="ctr"/>
            <a:r>
              <a:rPr lang="pt-BR" sz="3000" b="1" dirty="0">
                <a:effectLst/>
                <a:latin typeface="Calibri" panose="020F0502020204030204" pitchFamily="34" charset="0"/>
                <a:ea typeface="Calibri" panose="020F0502020204030204" pitchFamily="34" charset="0"/>
                <a:cs typeface="Times New Roman" panose="02020603050405020304" pitchFamily="18" charset="0"/>
              </a:rPr>
              <a:t>“GRATUIDADE” OU ISENÇÕES</a:t>
            </a:r>
            <a:endParaRPr lang="pt-BR" sz="3000" b="1" dirty="0"/>
          </a:p>
        </p:txBody>
      </p:sp>
      <p:sp>
        <p:nvSpPr>
          <p:cNvPr id="3" name="Espaço Reservado para Conteúdo 2">
            <a:extLst>
              <a:ext uri="{FF2B5EF4-FFF2-40B4-BE49-F238E27FC236}">
                <a16:creationId xmlns:a16="http://schemas.microsoft.com/office/drawing/2014/main" id="{5B762DEB-7A0F-4768-9B26-D75263DDC6CC}"/>
              </a:ext>
            </a:extLst>
          </p:cNvPr>
          <p:cNvSpPr>
            <a:spLocks noGrp="1"/>
          </p:cNvSpPr>
          <p:nvPr>
            <p:ph idx="1"/>
          </p:nvPr>
        </p:nvSpPr>
        <p:spPr>
          <a:xfrm>
            <a:off x="838200" y="1827046"/>
            <a:ext cx="10515600" cy="4351338"/>
          </a:xfrm>
        </p:spPr>
        <p:txBody>
          <a:bodyPr/>
          <a:lstStyle/>
          <a:p>
            <a:r>
              <a:rPr lang="pt-BR" sz="1800" dirty="0">
                <a:effectLst/>
                <a:latin typeface="Times New Roman" panose="02020603050405020304" pitchFamily="18" charset="0"/>
                <a:ea typeface="Times New Roman" panose="02020603050405020304" pitchFamily="18" charset="0"/>
              </a:rPr>
              <a:t>A </a:t>
            </a:r>
            <a:r>
              <a:rPr lang="pt-BR" sz="1800" b="1" dirty="0">
                <a:effectLst/>
                <a:latin typeface="Times New Roman" panose="02020603050405020304" pitchFamily="18" charset="0"/>
                <a:ea typeface="Times New Roman" panose="02020603050405020304" pitchFamily="18" charset="0"/>
              </a:rPr>
              <a:t>Lei 13.465/2017</a:t>
            </a:r>
            <a:r>
              <a:rPr lang="pt-BR" sz="1800" dirty="0">
                <a:effectLst/>
                <a:latin typeface="Times New Roman" panose="02020603050405020304" pitchFamily="18" charset="0"/>
                <a:ea typeface="Times New Roman" panose="02020603050405020304" pitchFamily="18" charset="0"/>
              </a:rPr>
              <a:t> prevê que os Estados criem fundos para custear os atos registrais da </a:t>
            </a:r>
            <a:r>
              <a:rPr lang="pt-BR" sz="1800" dirty="0" err="1">
                <a:effectLst/>
                <a:latin typeface="Times New Roman" panose="02020603050405020304" pitchFamily="18" charset="0"/>
                <a:ea typeface="Times New Roman" panose="02020603050405020304" pitchFamily="18" charset="0"/>
              </a:rPr>
              <a:t>Reurb</a:t>
            </a:r>
            <a:r>
              <a:rPr lang="pt-BR" sz="1800" dirty="0">
                <a:effectLst/>
                <a:latin typeface="Times New Roman" panose="02020603050405020304" pitchFamily="18" charset="0"/>
                <a:ea typeface="Times New Roman" panose="02020603050405020304" pitchFamily="18" charset="0"/>
              </a:rPr>
              <a:t>-S.</a:t>
            </a:r>
          </a:p>
          <a:p>
            <a:r>
              <a:rPr lang="pt-BR" sz="1800" dirty="0">
                <a:effectLst/>
                <a:latin typeface="Times New Roman" panose="02020603050405020304" pitchFamily="18" charset="0"/>
                <a:ea typeface="Times New Roman" panose="02020603050405020304" pitchFamily="18" charset="0"/>
              </a:rPr>
              <a:t>Para que os Estados acessem recursos do </a:t>
            </a:r>
            <a:r>
              <a:rPr lang="pt-BR" sz="1800" b="1" dirty="0">
                <a:effectLst/>
                <a:latin typeface="Times New Roman" panose="02020603050405020304" pitchFamily="18" charset="0"/>
                <a:ea typeface="Times New Roman" panose="02020603050405020304" pitchFamily="18" charset="0"/>
              </a:rPr>
              <a:t>Fundo Nacional de Habitação de Interesse Social (FNHIS)</a:t>
            </a:r>
            <a:r>
              <a:rPr lang="pt-BR" sz="1800" dirty="0">
                <a:effectLst/>
                <a:latin typeface="Times New Roman" panose="02020603050405020304" pitchFamily="18" charset="0"/>
                <a:ea typeface="Times New Roman" panose="02020603050405020304" pitchFamily="18" charset="0"/>
              </a:rPr>
              <a:t>, é necessário firmar termo de adesão, conforme a </a:t>
            </a:r>
            <a:r>
              <a:rPr lang="pt-BR" sz="1800" b="1" dirty="0">
                <a:effectLst/>
                <a:latin typeface="Times New Roman" panose="02020603050405020304" pitchFamily="18" charset="0"/>
                <a:ea typeface="Times New Roman" panose="02020603050405020304" pitchFamily="18" charset="0"/>
              </a:rPr>
              <a:t>Lei 11.124/2005</a:t>
            </a:r>
            <a:r>
              <a:rPr lang="pt-BR" sz="1800" dirty="0">
                <a:effectLst/>
                <a:latin typeface="Times New Roman" panose="02020603050405020304" pitchFamily="18" charset="0"/>
                <a:ea typeface="Times New Roman" panose="02020603050405020304" pitchFamily="18" charset="0"/>
              </a:rPr>
              <a:t>.</a:t>
            </a:r>
          </a:p>
          <a:p>
            <a:r>
              <a:rPr lang="pt-BR" sz="1800" dirty="0">
                <a:effectLst/>
                <a:latin typeface="Times New Roman" panose="02020603050405020304" pitchFamily="18" charset="0"/>
                <a:ea typeface="Times New Roman" panose="02020603050405020304" pitchFamily="18" charset="0"/>
              </a:rPr>
              <a:t>Essas normas </a:t>
            </a:r>
            <a:r>
              <a:rPr lang="pt-BR" sz="1800" b="1" dirty="0">
                <a:effectLst/>
                <a:latin typeface="Times New Roman" panose="02020603050405020304" pitchFamily="18" charset="0"/>
                <a:ea typeface="Times New Roman" panose="02020603050405020304" pitchFamily="18" charset="0"/>
              </a:rPr>
              <a:t>não têm aplicabilidade imediata</a:t>
            </a:r>
            <a:r>
              <a:rPr lang="pt-BR" sz="1800" dirty="0">
                <a:effectLst/>
                <a:latin typeface="Times New Roman" panose="02020603050405020304" pitchFamily="18" charset="0"/>
                <a:ea typeface="Times New Roman" panose="02020603050405020304" pitchFamily="18" charset="0"/>
              </a:rPr>
              <a:t>, pois envolvem atividade privada (art. 236 da CF) e exigem regulamentação.</a:t>
            </a:r>
          </a:p>
          <a:p>
            <a:r>
              <a:rPr lang="pt-BR" sz="1800" dirty="0">
                <a:effectLst/>
                <a:latin typeface="Times New Roman" panose="02020603050405020304" pitchFamily="18" charset="0"/>
                <a:ea typeface="Times New Roman" panose="02020603050405020304" pitchFamily="18" charset="0"/>
              </a:rPr>
              <a:t>O financiamento de políticas públicas, como o </a:t>
            </a:r>
            <a:r>
              <a:rPr lang="pt-BR" sz="1800" b="1" dirty="0">
                <a:effectLst/>
                <a:latin typeface="Times New Roman" panose="02020603050405020304" pitchFamily="18" charset="0"/>
                <a:ea typeface="Times New Roman" panose="02020603050405020304" pitchFamily="18" charset="0"/>
              </a:rPr>
              <a:t>Registro Civil de Pessoas Naturais</a:t>
            </a:r>
            <a:r>
              <a:rPr lang="pt-BR" sz="1800" dirty="0">
                <a:effectLst/>
                <a:latin typeface="Times New Roman" panose="02020603050405020304" pitchFamily="18" charset="0"/>
                <a:ea typeface="Times New Roman" panose="02020603050405020304" pitchFamily="18" charset="0"/>
              </a:rPr>
              <a:t>, deve ocorrer via </a:t>
            </a:r>
            <a:r>
              <a:rPr lang="pt-BR" sz="1800" b="1" dirty="0">
                <a:effectLst/>
                <a:latin typeface="Times New Roman" panose="02020603050405020304" pitchFamily="18" charset="0"/>
                <a:ea typeface="Times New Roman" panose="02020603050405020304" pitchFamily="18" charset="0"/>
              </a:rPr>
              <a:t>Fundos de Compensação</a:t>
            </a:r>
            <a:r>
              <a:rPr lang="pt-BR" sz="1800" dirty="0">
                <a:effectLst/>
                <a:latin typeface="Times New Roman" panose="02020603050405020304" pitchFamily="18" charset="0"/>
                <a:ea typeface="Times New Roman" panose="02020603050405020304" pitchFamily="18" charset="0"/>
              </a:rPr>
              <a:t>, e </a:t>
            </a:r>
            <a:r>
              <a:rPr lang="pt-BR" sz="1800" b="1" dirty="0">
                <a:effectLst/>
                <a:latin typeface="Times New Roman" panose="02020603050405020304" pitchFamily="18" charset="0"/>
                <a:ea typeface="Times New Roman" panose="02020603050405020304" pitchFamily="18" charset="0"/>
              </a:rPr>
              <a:t>não às custas do particular</a:t>
            </a:r>
            <a:r>
              <a:rPr lang="pt-BR" sz="1800" dirty="0">
                <a:effectLst/>
                <a:latin typeface="Times New Roman" panose="02020603050405020304" pitchFamily="18" charset="0"/>
                <a:ea typeface="Times New Roman" panose="02020603050405020304" pitchFamily="18" charset="0"/>
              </a:rPr>
              <a:t>.</a:t>
            </a:r>
          </a:p>
          <a:p>
            <a:r>
              <a:rPr lang="pt-BR" sz="1800" dirty="0">
                <a:effectLst/>
                <a:latin typeface="Times New Roman" panose="02020603050405020304" pitchFamily="18" charset="0"/>
                <a:ea typeface="Times New Roman" panose="02020603050405020304" pitchFamily="18" charset="0"/>
              </a:rPr>
              <a:t>O </a:t>
            </a:r>
            <a:r>
              <a:rPr lang="pt-BR" sz="1800" b="1" dirty="0">
                <a:effectLst/>
                <a:latin typeface="Times New Roman" panose="02020603050405020304" pitchFamily="18" charset="0"/>
                <a:ea typeface="Times New Roman" panose="02020603050405020304" pitchFamily="18" charset="0"/>
              </a:rPr>
              <a:t>art. 98 do CPC</a:t>
            </a:r>
            <a:r>
              <a:rPr lang="pt-BR" sz="1800" dirty="0">
                <a:effectLst/>
                <a:latin typeface="Times New Roman" panose="02020603050405020304" pitchFamily="18" charset="0"/>
                <a:ea typeface="Times New Roman" panose="02020603050405020304" pitchFamily="18" charset="0"/>
              </a:rPr>
              <a:t> prevê gratuidade judicial, mas sua aplicação a registros públicos </a:t>
            </a:r>
            <a:r>
              <a:rPr lang="pt-BR" sz="1800" b="1" dirty="0">
                <a:effectLst/>
                <a:latin typeface="Times New Roman" panose="02020603050405020304" pitchFamily="18" charset="0"/>
                <a:ea typeface="Times New Roman" panose="02020603050405020304" pitchFamily="18" charset="0"/>
              </a:rPr>
              <a:t>depende de regulamentação</a:t>
            </a:r>
            <a:r>
              <a:rPr lang="pt-BR" sz="1800" dirty="0">
                <a:effectLst/>
                <a:latin typeface="Times New Roman" panose="02020603050405020304" pitchFamily="18" charset="0"/>
                <a:ea typeface="Times New Roman" panose="02020603050405020304" pitchFamily="18" charset="0"/>
              </a:rPr>
              <a:t> (como em MT, Provimento 9/2007, que trata da expedição de certidão de crédito contra o Estado).</a:t>
            </a:r>
          </a:p>
        </p:txBody>
      </p:sp>
    </p:spTree>
    <p:extLst>
      <p:ext uri="{BB962C8B-B14F-4D97-AF65-F5344CB8AC3E}">
        <p14:creationId xmlns:p14="http://schemas.microsoft.com/office/powerpoint/2010/main" val="1281397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de cantos arredondados 1139">
            <a:extLst>
              <a:ext uri="{FF2B5EF4-FFF2-40B4-BE49-F238E27FC236}">
                <a16:creationId xmlns:a16="http://schemas.microsoft.com/office/drawing/2014/main" id="{F6484939-E05F-4284-A37B-91E89FB55753}"/>
              </a:ext>
            </a:extLst>
          </p:cNvPr>
          <p:cNvSpPr/>
          <p:nvPr/>
        </p:nvSpPr>
        <p:spPr>
          <a:xfrm>
            <a:off x="-13066" y="-734"/>
            <a:ext cx="12205065" cy="6858733"/>
          </a:xfrm>
          <a:prstGeom prst="roundRect">
            <a:avLst>
              <a:gd name="adj" fmla="val 1325"/>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BACF4EC0-47FD-4246-B00B-93A80FF8A28E}"/>
              </a:ext>
            </a:extLst>
          </p:cNvPr>
          <p:cNvSpPr txBox="1"/>
          <p:nvPr/>
        </p:nvSpPr>
        <p:spPr>
          <a:xfrm>
            <a:off x="177006" y="4333875"/>
            <a:ext cx="3425825" cy="2068130"/>
          </a:xfrm>
          <a:prstGeom prst="rect">
            <a:avLst/>
          </a:prstGeom>
          <a:noFill/>
        </p:spPr>
        <p:txBody>
          <a:bodyPr wrap="square">
            <a:spAutoFit/>
          </a:bodyPr>
          <a:lstStyle/>
          <a:p>
            <a:pPr algn="just"/>
            <a:r>
              <a:rPr lang="pt-BR" sz="917" dirty="0">
                <a:solidFill>
                  <a:srgbClr val="343434"/>
                </a:solidFill>
                <a:latin typeface="arial" panose="020B0604020202020204" pitchFamily="34" charset="0"/>
              </a:rPr>
              <a:t>A obra intitulada “</a:t>
            </a:r>
            <a:r>
              <a:rPr lang="pt-BR" sz="917" b="1" dirty="0">
                <a:solidFill>
                  <a:srgbClr val="343434"/>
                </a:solidFill>
                <a:latin typeface="arial" panose="020B0604020202020204" pitchFamily="34" charset="0"/>
              </a:rPr>
              <a:t>Regularização Fundiária: Experiências Regionais</a:t>
            </a:r>
            <a:r>
              <a:rPr lang="pt-BR" sz="917" dirty="0">
                <a:solidFill>
                  <a:srgbClr val="343434"/>
                </a:solidFill>
                <a:latin typeface="arial" panose="020B0604020202020204" pitchFamily="34" charset="0"/>
              </a:rPr>
              <a:t>”, coordenada por </a:t>
            </a:r>
            <a:r>
              <a:rPr lang="pt-BR" sz="917" b="1" dirty="0">
                <a:solidFill>
                  <a:srgbClr val="343434"/>
                </a:solidFill>
                <a:latin typeface="arial" panose="020B0604020202020204" pitchFamily="34" charset="0"/>
              </a:rPr>
              <a:t>Paulo Sérgio Sampaio Figueira</a:t>
            </a:r>
            <a:r>
              <a:rPr lang="pt-BR" sz="917" dirty="0">
                <a:solidFill>
                  <a:srgbClr val="343434"/>
                </a:solidFill>
                <a:latin typeface="arial" panose="020B0604020202020204" pitchFamily="34" charset="0"/>
              </a:rPr>
              <a:t>, </a:t>
            </a:r>
            <a:r>
              <a:rPr lang="pt-BR" sz="917" b="1" dirty="0">
                <a:solidFill>
                  <a:srgbClr val="343434"/>
                </a:solidFill>
                <a:latin typeface="arial" panose="020B0604020202020204" pitchFamily="34" charset="0"/>
              </a:rPr>
              <a:t>Rogério Reis </a:t>
            </a:r>
            <a:r>
              <a:rPr lang="pt-BR" sz="917" b="1" dirty="0" err="1">
                <a:solidFill>
                  <a:srgbClr val="343434"/>
                </a:solidFill>
                <a:latin typeface="arial" panose="020B0604020202020204" pitchFamily="34" charset="0"/>
              </a:rPr>
              <a:t>Devisate</a:t>
            </a:r>
            <a:r>
              <a:rPr lang="pt-BR" sz="917" dirty="0">
                <a:solidFill>
                  <a:srgbClr val="343434"/>
                </a:solidFill>
                <a:latin typeface="arial" panose="020B0604020202020204" pitchFamily="34" charset="0"/>
              </a:rPr>
              <a:t> e </a:t>
            </a:r>
            <a:r>
              <a:rPr lang="pt-BR" sz="917" b="1" dirty="0">
                <a:solidFill>
                  <a:srgbClr val="343434"/>
                </a:solidFill>
                <a:latin typeface="arial" panose="020B0604020202020204" pitchFamily="34" charset="0"/>
              </a:rPr>
              <a:t>Paulo Roberto Kohl</a:t>
            </a:r>
            <a:r>
              <a:rPr lang="pt-BR" sz="917" dirty="0">
                <a:solidFill>
                  <a:srgbClr val="343434"/>
                </a:solidFill>
                <a:latin typeface="arial" panose="020B0604020202020204" pitchFamily="34" charset="0"/>
              </a:rPr>
              <a:t>, </a:t>
            </a:r>
            <a:r>
              <a:rPr lang="pt-BR" sz="917" b="1" u="sng" dirty="0">
                <a:solidFill>
                  <a:srgbClr val="3295FF"/>
                </a:solidFill>
                <a:latin typeface="Open Sans" panose="020B0606030504020204" pitchFamily="34" charset="0"/>
                <a:hlinkClick r:id="rId2"/>
              </a:rPr>
              <a:t>publicada pela </a:t>
            </a:r>
            <a:r>
              <a:rPr lang="pt-BR" sz="917" b="1" u="sng" dirty="0">
                <a:solidFill>
                  <a:srgbClr val="3295FF"/>
                </a:solidFill>
                <a:latin typeface="inherit"/>
                <a:hlinkClick r:id="rId2"/>
              </a:rPr>
              <a:t>Livraria do Senado</a:t>
            </a:r>
            <a:r>
              <a:rPr lang="pt-BR" sz="917" dirty="0">
                <a:solidFill>
                  <a:srgbClr val="343434"/>
                </a:solidFill>
                <a:latin typeface="arial" panose="020B0604020202020204" pitchFamily="34" charset="0"/>
              </a:rPr>
              <a:t>, está disponível para </a:t>
            </a:r>
            <a:r>
              <a:rPr lang="pt-BR" sz="917" i="1" dirty="0">
                <a:solidFill>
                  <a:srgbClr val="343434"/>
                </a:solidFill>
                <a:latin typeface="arial" panose="020B0604020202020204" pitchFamily="34" charset="0"/>
              </a:rPr>
              <a:t>download</a:t>
            </a:r>
            <a:r>
              <a:rPr lang="pt-BR" sz="917" dirty="0">
                <a:solidFill>
                  <a:srgbClr val="343434"/>
                </a:solidFill>
                <a:latin typeface="arial" panose="020B0604020202020204" pitchFamily="34" charset="0"/>
              </a:rPr>
              <a:t> gratuito no </a:t>
            </a:r>
            <a:r>
              <a:rPr lang="pt-BR" sz="917" i="1" dirty="0">
                <a:solidFill>
                  <a:srgbClr val="343434"/>
                </a:solidFill>
                <a:latin typeface="arial" panose="020B0604020202020204" pitchFamily="34" charset="0"/>
              </a:rPr>
              <a:t>site</a:t>
            </a:r>
            <a:r>
              <a:rPr lang="pt-BR" sz="917" dirty="0">
                <a:solidFill>
                  <a:srgbClr val="343434"/>
                </a:solidFill>
                <a:latin typeface="arial" panose="020B0604020202020204" pitchFamily="34" charset="0"/>
              </a:rPr>
              <a:t> da Livraria. Com Prefácio escrito pelos Senadores </a:t>
            </a:r>
            <a:r>
              <a:rPr lang="pt-BR" sz="917" b="1" dirty="0">
                <a:solidFill>
                  <a:srgbClr val="343434"/>
                </a:solidFill>
                <a:latin typeface="arial" panose="020B0604020202020204" pitchFamily="34" charset="0"/>
              </a:rPr>
              <a:t>Lucas Barreto</a:t>
            </a:r>
            <a:r>
              <a:rPr lang="pt-BR" sz="917" dirty="0">
                <a:solidFill>
                  <a:srgbClr val="343434"/>
                </a:solidFill>
                <a:latin typeface="arial" panose="020B0604020202020204" pitchFamily="34" charset="0"/>
              </a:rPr>
              <a:t> e </a:t>
            </a:r>
            <a:r>
              <a:rPr lang="pt-BR" sz="917" b="1" dirty="0" err="1">
                <a:solidFill>
                  <a:srgbClr val="343434"/>
                </a:solidFill>
                <a:latin typeface="arial" panose="020B0604020202020204" pitchFamily="34" charset="0"/>
              </a:rPr>
              <a:t>Randolfe</a:t>
            </a:r>
            <a:r>
              <a:rPr lang="pt-BR" sz="917" b="1" dirty="0">
                <a:solidFill>
                  <a:srgbClr val="343434"/>
                </a:solidFill>
                <a:latin typeface="arial" panose="020B0604020202020204" pitchFamily="34" charset="0"/>
              </a:rPr>
              <a:t> Rodrigues</a:t>
            </a:r>
            <a:r>
              <a:rPr lang="pt-BR" sz="917" dirty="0">
                <a:solidFill>
                  <a:srgbClr val="343434"/>
                </a:solidFill>
                <a:latin typeface="arial" panose="020B0604020202020204" pitchFamily="34" charset="0"/>
              </a:rPr>
              <a:t>, o livro apresenta uma coletânea de artigos, sendo um deles intitulado “</a:t>
            </a:r>
            <a:r>
              <a:rPr lang="pt-BR" sz="917" b="1" dirty="0">
                <a:solidFill>
                  <a:srgbClr val="343434"/>
                </a:solidFill>
                <a:latin typeface="arial" panose="020B0604020202020204" pitchFamily="34" charset="0"/>
              </a:rPr>
              <a:t>A Importância do Cartório de Registro de Imóveis na Regularização Fundiária Rural</a:t>
            </a:r>
            <a:r>
              <a:rPr lang="pt-BR" sz="917" dirty="0">
                <a:solidFill>
                  <a:srgbClr val="343434"/>
                </a:solidFill>
                <a:latin typeface="arial" panose="020B0604020202020204" pitchFamily="34" charset="0"/>
              </a:rPr>
              <a:t>”, escrito pelo 1º Oficial do Registro de Imóveis de Campo Novo do Parecis/MT e Vice-Presidente do </a:t>
            </a:r>
            <a:r>
              <a:rPr lang="pt-BR" sz="917" b="1" dirty="0">
                <a:solidFill>
                  <a:srgbClr val="343434"/>
                </a:solidFill>
                <a:latin typeface="arial" panose="020B0604020202020204" pitchFamily="34" charset="0"/>
              </a:rPr>
              <a:t>Instituto de Registro Imobiliário do Brasil</a:t>
            </a:r>
            <a:r>
              <a:rPr lang="pt-BR" sz="917" dirty="0">
                <a:solidFill>
                  <a:srgbClr val="343434"/>
                </a:solidFill>
                <a:latin typeface="arial" panose="020B0604020202020204" pitchFamily="34" charset="0"/>
              </a:rPr>
              <a:t> (IRIB), </a:t>
            </a:r>
            <a:r>
              <a:rPr lang="pt-BR" sz="917" b="1" dirty="0">
                <a:solidFill>
                  <a:srgbClr val="343434"/>
                </a:solidFill>
                <a:latin typeface="arial" panose="020B0604020202020204" pitchFamily="34" charset="0"/>
              </a:rPr>
              <a:t>José de </a:t>
            </a:r>
            <a:r>
              <a:rPr lang="pt-BR" sz="917" b="1" dirty="0" err="1">
                <a:solidFill>
                  <a:srgbClr val="343434"/>
                </a:solidFill>
                <a:latin typeface="arial" panose="020B0604020202020204" pitchFamily="34" charset="0"/>
              </a:rPr>
              <a:t>Arimatéia</a:t>
            </a:r>
            <a:r>
              <a:rPr lang="pt-BR" sz="917" b="1" dirty="0">
                <a:solidFill>
                  <a:srgbClr val="343434"/>
                </a:solidFill>
                <a:latin typeface="arial" panose="020B0604020202020204" pitchFamily="34" charset="0"/>
              </a:rPr>
              <a:t> Barbosa</a:t>
            </a:r>
            <a:r>
              <a:rPr lang="pt-BR" sz="917" dirty="0">
                <a:solidFill>
                  <a:srgbClr val="343434"/>
                </a:solidFill>
                <a:latin typeface="arial" panose="020B0604020202020204" pitchFamily="34" charset="0"/>
              </a:rPr>
              <a:t>, em coautoria com </a:t>
            </a:r>
            <a:r>
              <a:rPr lang="pt-BR" sz="917" b="1" dirty="0" err="1">
                <a:solidFill>
                  <a:srgbClr val="343434"/>
                </a:solidFill>
                <a:latin typeface="arial" panose="020B0604020202020204" pitchFamily="34" charset="0"/>
              </a:rPr>
              <a:t>Élder</a:t>
            </a:r>
            <a:r>
              <a:rPr lang="pt-BR" sz="917" b="1" dirty="0">
                <a:solidFill>
                  <a:srgbClr val="343434"/>
                </a:solidFill>
                <a:latin typeface="arial" panose="020B0604020202020204" pitchFamily="34" charset="0"/>
              </a:rPr>
              <a:t> Costa Jacarandá</a:t>
            </a:r>
            <a:r>
              <a:rPr lang="pt-BR" sz="917" dirty="0">
                <a:solidFill>
                  <a:srgbClr val="343434"/>
                </a:solidFill>
                <a:latin typeface="arial" panose="020B0604020202020204" pitchFamily="34" charset="0"/>
              </a:rPr>
              <a:t>, do </a:t>
            </a:r>
            <a:r>
              <a:rPr lang="pt-BR" sz="917" b="1" dirty="0">
                <a:solidFill>
                  <a:srgbClr val="343434"/>
                </a:solidFill>
                <a:latin typeface="arial" panose="020B0604020202020204" pitchFamily="34" charset="0"/>
              </a:rPr>
              <a:t>Instituto de Terras de Mato Grosso</a:t>
            </a:r>
            <a:r>
              <a:rPr lang="pt-BR" sz="917" dirty="0">
                <a:solidFill>
                  <a:srgbClr val="343434"/>
                </a:solidFill>
                <a:latin typeface="arial" panose="020B0604020202020204" pitchFamily="34" charset="0"/>
              </a:rPr>
              <a:t> (INTERMAT)</a:t>
            </a:r>
            <a:endParaRPr lang="pt-BR" sz="917" dirty="0"/>
          </a:p>
        </p:txBody>
      </p:sp>
      <p:pic>
        <p:nvPicPr>
          <p:cNvPr id="1026" name="Picture 2">
            <a:extLst>
              <a:ext uri="{FF2B5EF4-FFF2-40B4-BE49-F238E27FC236}">
                <a16:creationId xmlns:a16="http://schemas.microsoft.com/office/drawing/2014/main" id="{2B684E99-CFFD-4500-A01E-690224D11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00" y="43229"/>
            <a:ext cx="2959962" cy="416244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3">
            <a:extLst>
              <a:ext uri="{FF2B5EF4-FFF2-40B4-BE49-F238E27FC236}">
                <a16:creationId xmlns:a16="http://schemas.microsoft.com/office/drawing/2014/main" id="{478BADF4-D3A1-4536-A04B-B55032ABDF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2356" y="1194309"/>
            <a:ext cx="3425824" cy="489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ixaDeTexto 8">
            <a:extLst>
              <a:ext uri="{FF2B5EF4-FFF2-40B4-BE49-F238E27FC236}">
                <a16:creationId xmlns:a16="http://schemas.microsoft.com/office/drawing/2014/main" id="{AB0A40BA-441C-4D57-A452-6268F5A22FB7}"/>
              </a:ext>
            </a:extLst>
          </p:cNvPr>
          <p:cNvSpPr txBox="1"/>
          <p:nvPr/>
        </p:nvSpPr>
        <p:spPr>
          <a:xfrm>
            <a:off x="4207424" y="178646"/>
            <a:ext cx="3595688" cy="1015663"/>
          </a:xfrm>
          <a:prstGeom prst="rect">
            <a:avLst/>
          </a:prstGeom>
          <a:noFill/>
        </p:spPr>
        <p:txBody>
          <a:bodyPr wrap="square">
            <a:spAutoFit/>
          </a:bodyPr>
          <a:lstStyle/>
          <a:p>
            <a:pPr algn="just">
              <a:spcBef>
                <a:spcPct val="0"/>
              </a:spcBef>
              <a:buClrTx/>
              <a:buSzTx/>
              <a:buFontTx/>
              <a:buNone/>
            </a:pPr>
            <a:r>
              <a:rPr lang="pt-BR" altLang="pt-BR" sz="1500" dirty="0"/>
              <a:t>https://www.atenaeditora.com.br/livraria/aquisicao-da-propriedade-rural-sobre-terras-devolutas-um-enfoque-a-partir-do-estudo-de-sua-funcao-social</a:t>
            </a:r>
          </a:p>
        </p:txBody>
      </p:sp>
      <p:pic>
        <p:nvPicPr>
          <p:cNvPr id="10" name="Imagem 6">
            <a:extLst>
              <a:ext uri="{FF2B5EF4-FFF2-40B4-BE49-F238E27FC236}">
                <a16:creationId xmlns:a16="http://schemas.microsoft.com/office/drawing/2014/main" id="{8866F1B7-E3A2-4E03-A201-D6A1313D30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7443" y="277938"/>
            <a:ext cx="3190875" cy="412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ixaDeTexto 11">
            <a:extLst>
              <a:ext uri="{FF2B5EF4-FFF2-40B4-BE49-F238E27FC236}">
                <a16:creationId xmlns:a16="http://schemas.microsoft.com/office/drawing/2014/main" id="{1EB1E3FB-80F9-43A6-9D54-45C6B2D83092}"/>
              </a:ext>
            </a:extLst>
          </p:cNvPr>
          <p:cNvSpPr txBox="1"/>
          <p:nvPr/>
        </p:nvSpPr>
        <p:spPr>
          <a:xfrm>
            <a:off x="8616340" y="4682718"/>
            <a:ext cx="3190875" cy="784830"/>
          </a:xfrm>
          <a:prstGeom prst="rect">
            <a:avLst/>
          </a:prstGeom>
          <a:noFill/>
        </p:spPr>
        <p:txBody>
          <a:bodyPr wrap="square">
            <a:spAutoFit/>
          </a:bodyPr>
          <a:lstStyle/>
          <a:p>
            <a:pPr algn="just">
              <a:spcBef>
                <a:spcPct val="0"/>
              </a:spcBef>
              <a:buClrTx/>
              <a:buSzTx/>
              <a:buFontTx/>
              <a:buNone/>
            </a:pPr>
            <a:r>
              <a:rPr lang="pt-BR" altLang="pt-BR" sz="1500" dirty="0"/>
              <a:t>https://www.amazon.com.br/Jurimetria-como-estat%C3%ADstica-reinventar-direito-ebook/dp/B0897VTK5H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de cantos arredondados 1139">
            <a:extLst>
              <a:ext uri="{FF2B5EF4-FFF2-40B4-BE49-F238E27FC236}">
                <a16:creationId xmlns:a16="http://schemas.microsoft.com/office/drawing/2014/main" id="{EA9FF596-AB94-4AF0-8EFF-AE77E89AA801}"/>
              </a:ext>
            </a:extLst>
          </p:cNvPr>
          <p:cNvSpPr/>
          <p:nvPr/>
        </p:nvSpPr>
        <p:spPr>
          <a:xfrm>
            <a:off x="199182" y="190357"/>
            <a:ext cx="11761560" cy="6096143"/>
          </a:xfrm>
          <a:prstGeom prst="roundRect">
            <a:avLst>
              <a:gd name="adj" fmla="val 1325"/>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290" name="object 5">
            <a:extLst>
              <a:ext uri="{FF2B5EF4-FFF2-40B4-BE49-F238E27FC236}">
                <a16:creationId xmlns:a16="http://schemas.microsoft.com/office/drawing/2014/main" id="{0D6E644C-FE76-43FA-A6E9-EEBDC1193651}"/>
              </a:ext>
            </a:extLst>
          </p:cNvPr>
          <p:cNvSpPr>
            <a:spLocks noGrp="1" noChangeArrowheads="1"/>
          </p:cNvSpPr>
          <p:nvPr>
            <p:ph type="title"/>
          </p:nvPr>
        </p:nvSpPr>
        <p:spPr>
          <a:xfrm>
            <a:off x="1098072" y="490938"/>
            <a:ext cx="9637711" cy="936667"/>
          </a:xfrm>
        </p:spPr>
        <p:txBody>
          <a:bodyPr vert="horz" wrap="square" lIns="0" tIns="92392" rIns="0" bIns="0" rtlCol="0" anchor="ctr">
            <a:spAutoFit/>
          </a:bodyPr>
          <a:lstStyle/>
          <a:p>
            <a:pPr marL="3635230" indent="-3544747">
              <a:lnSpc>
                <a:spcPct val="101000"/>
              </a:lnSpc>
              <a:spcBef>
                <a:spcPts val="50"/>
              </a:spcBef>
            </a:pPr>
            <a:r>
              <a:rPr lang="pt-BR" altLang="pt-BR" sz="2800" b="1" dirty="0">
                <a:latin typeface="Arial" panose="020B0604020202020204" pitchFamily="34" charset="0"/>
                <a:ea typeface="Tahoma" panose="020B0604030504040204" pitchFamily="34" charset="0"/>
                <a:cs typeface="Arial" panose="020B0604020202020204" pitchFamily="34" charset="0"/>
              </a:rPr>
              <a:t>RUMOS DA POLÍTICA NACIONAL DE REGULARIZAÇÃO  FUNDIÁRIA</a:t>
            </a:r>
          </a:p>
        </p:txBody>
      </p:sp>
      <p:sp>
        <p:nvSpPr>
          <p:cNvPr id="12294" name="object 11">
            <a:extLst>
              <a:ext uri="{FF2B5EF4-FFF2-40B4-BE49-F238E27FC236}">
                <a16:creationId xmlns:a16="http://schemas.microsoft.com/office/drawing/2014/main" id="{EEA4EF7A-CFB4-4701-B8F3-4F7C998906DB}"/>
              </a:ext>
            </a:extLst>
          </p:cNvPr>
          <p:cNvSpPr>
            <a:spLocks/>
          </p:cNvSpPr>
          <p:nvPr/>
        </p:nvSpPr>
        <p:spPr bwMode="auto">
          <a:xfrm>
            <a:off x="426521" y="1811223"/>
            <a:ext cx="4900613" cy="1665287"/>
          </a:xfrm>
          <a:custGeom>
            <a:avLst/>
            <a:gdLst>
              <a:gd name="T0" fmla="*/ 0 w 6534150"/>
              <a:gd name="T1" fmla="*/ 29871 h 2219325"/>
              <a:gd name="T2" fmla="*/ 87320 w 6534150"/>
              <a:gd name="T3" fmla="*/ 29871 h 2219325"/>
              <a:gd name="T4" fmla="*/ 87320 w 6534150"/>
              <a:gd name="T5" fmla="*/ 0 h 2219325"/>
              <a:gd name="T6" fmla="*/ 0 w 6534150"/>
              <a:gd name="T7" fmla="*/ 0 h 2219325"/>
              <a:gd name="T8" fmla="*/ 0 w 6534150"/>
              <a:gd name="T9" fmla="*/ 29871 h 2219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34150" h="2219325">
                <a:moveTo>
                  <a:pt x="0" y="2219325"/>
                </a:moveTo>
                <a:lnTo>
                  <a:pt x="6534150" y="2219325"/>
                </a:lnTo>
                <a:lnTo>
                  <a:pt x="6534150" y="0"/>
                </a:lnTo>
                <a:lnTo>
                  <a:pt x="0" y="0"/>
                </a:lnTo>
                <a:lnTo>
                  <a:pt x="0" y="2219325"/>
                </a:lnTo>
                <a:close/>
              </a:path>
            </a:pathLst>
          </a:custGeom>
          <a:noFill/>
          <a:ln w="953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defTabSz="914363">
              <a:defRPr/>
            </a:pPr>
            <a:endParaRPr lang="pt-BR">
              <a:solidFill>
                <a:prstClr val="black"/>
              </a:solidFill>
              <a:latin typeface="Calibri" panose="020F0502020204030204"/>
            </a:endParaRPr>
          </a:p>
        </p:txBody>
      </p:sp>
      <p:sp>
        <p:nvSpPr>
          <p:cNvPr id="12295" name="object 12">
            <a:extLst>
              <a:ext uri="{FF2B5EF4-FFF2-40B4-BE49-F238E27FC236}">
                <a16:creationId xmlns:a16="http://schemas.microsoft.com/office/drawing/2014/main" id="{9AB9171B-448A-4D55-ADA5-AA2D1869D71D}"/>
              </a:ext>
            </a:extLst>
          </p:cNvPr>
          <p:cNvSpPr txBox="1">
            <a:spLocks noChangeArrowheads="1"/>
          </p:cNvSpPr>
          <p:nvPr/>
        </p:nvSpPr>
        <p:spPr bwMode="auto">
          <a:xfrm>
            <a:off x="536059" y="1881843"/>
            <a:ext cx="4791075" cy="159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363">
              <a:spcBef>
                <a:spcPts val="75"/>
              </a:spcBef>
              <a:buClrTx/>
              <a:buSzTx/>
              <a:buNone/>
              <a:defRPr/>
            </a:pPr>
            <a:r>
              <a:rPr lang="pt-BR" altLang="pt-BR" sz="1300" b="1" u="sng" dirty="0">
                <a:solidFill>
                  <a:prstClr val="black"/>
                </a:solidFill>
                <a:latin typeface="Arial" panose="020B0604020202020204" pitchFamily="34" charset="0"/>
                <a:cs typeface="Arial" panose="020B0604020202020204" pitchFamily="34" charset="0"/>
              </a:rPr>
              <a:t>OBJETIVOS</a:t>
            </a:r>
            <a:r>
              <a:rPr lang="pt-BR" altLang="pt-BR" sz="1300" u="sng" dirty="0">
                <a:solidFill>
                  <a:prstClr val="black"/>
                </a:solidFill>
                <a:latin typeface="Arial" panose="020B0604020202020204" pitchFamily="34" charset="0"/>
                <a:cs typeface="Arial" panose="020B0604020202020204" pitchFamily="34" charset="0"/>
              </a:rPr>
              <a:t>:</a:t>
            </a:r>
            <a:endParaRPr lang="pt-BR" altLang="pt-BR" sz="1300" dirty="0">
              <a:solidFill>
                <a:prstClr val="black"/>
              </a:solidFill>
              <a:latin typeface="Arial" panose="020B0604020202020204" pitchFamily="34" charset="0"/>
              <a:cs typeface="Arial" panose="020B0604020202020204" pitchFamily="34" charset="0"/>
            </a:endParaRPr>
          </a:p>
          <a:p>
            <a:pPr defTabSz="914363">
              <a:spcBef>
                <a:spcPts val="25"/>
              </a:spcBef>
              <a:buClrTx/>
              <a:buSzTx/>
              <a:buNone/>
              <a:defRPr/>
            </a:pPr>
            <a:endParaRPr lang="pt-BR" altLang="pt-BR" sz="1500" dirty="0">
              <a:solidFill>
                <a:prstClr val="black"/>
              </a:solidFill>
              <a:latin typeface="Arial" panose="020B0604020202020204" pitchFamily="34" charset="0"/>
              <a:cs typeface="Arial" panose="020B0604020202020204" pitchFamily="34" charset="0"/>
            </a:endParaRPr>
          </a:p>
          <a:p>
            <a:pPr defTabSz="914363">
              <a:spcBef>
                <a:spcPct val="0"/>
              </a:spcBef>
              <a:buClrTx/>
              <a:buSzTx/>
              <a:buNone/>
              <a:defRPr/>
            </a:pPr>
            <a:r>
              <a:rPr lang="pt-BR" altLang="pt-BR" sz="1500" b="1" dirty="0">
                <a:solidFill>
                  <a:prstClr val="black"/>
                </a:solidFill>
                <a:latin typeface="Arial" panose="020B0604020202020204" pitchFamily="34" charset="0"/>
                <a:cs typeface="Arial" panose="020B0604020202020204" pitchFamily="34" charset="0"/>
              </a:rPr>
              <a:t>Debater propostas de alterações do marco legal de</a:t>
            </a:r>
            <a:endParaRPr lang="pt-BR" altLang="pt-BR" sz="1500" dirty="0">
              <a:solidFill>
                <a:prstClr val="black"/>
              </a:solidFill>
              <a:latin typeface="Arial" panose="020B0604020202020204" pitchFamily="34" charset="0"/>
              <a:cs typeface="Arial" panose="020B0604020202020204" pitchFamily="34" charset="0"/>
            </a:endParaRPr>
          </a:p>
          <a:p>
            <a:pPr defTabSz="914363">
              <a:spcBef>
                <a:spcPct val="0"/>
              </a:spcBef>
              <a:buClrTx/>
              <a:buSzTx/>
              <a:buNone/>
              <a:defRPr/>
            </a:pPr>
            <a:r>
              <a:rPr lang="pt-BR" altLang="pt-BR" sz="1500" b="1" dirty="0">
                <a:solidFill>
                  <a:prstClr val="black"/>
                </a:solidFill>
                <a:latin typeface="Arial" panose="020B0604020202020204" pitchFamily="34" charset="0"/>
                <a:cs typeface="Arial" panose="020B0604020202020204" pitchFamily="34" charset="0"/>
              </a:rPr>
              <a:t>regularização fundiária;</a:t>
            </a:r>
            <a:endParaRPr lang="pt-BR" altLang="pt-BR" sz="1500" dirty="0">
              <a:solidFill>
                <a:prstClr val="black"/>
              </a:solidFill>
              <a:latin typeface="Arial" panose="020B0604020202020204" pitchFamily="34" charset="0"/>
              <a:cs typeface="Arial" panose="020B0604020202020204" pitchFamily="34" charset="0"/>
            </a:endParaRPr>
          </a:p>
          <a:p>
            <a:pPr defTabSz="914363">
              <a:spcBef>
                <a:spcPts val="38"/>
              </a:spcBef>
              <a:buClrTx/>
              <a:buSzTx/>
              <a:buNone/>
              <a:defRPr/>
            </a:pPr>
            <a:endParaRPr lang="pt-BR" altLang="pt-BR" sz="1500" dirty="0">
              <a:solidFill>
                <a:prstClr val="black"/>
              </a:solidFill>
              <a:latin typeface="Arial" panose="020B0604020202020204" pitchFamily="34" charset="0"/>
              <a:cs typeface="Arial" panose="020B0604020202020204" pitchFamily="34" charset="0"/>
            </a:endParaRPr>
          </a:p>
          <a:p>
            <a:pPr defTabSz="914363">
              <a:spcBef>
                <a:spcPct val="0"/>
              </a:spcBef>
              <a:buClrTx/>
              <a:buSzTx/>
              <a:buNone/>
              <a:defRPr/>
            </a:pPr>
            <a:r>
              <a:rPr lang="pt-BR" altLang="pt-BR" sz="1500" dirty="0">
                <a:solidFill>
                  <a:prstClr val="black"/>
                </a:solidFill>
                <a:latin typeface="Arial" panose="020B0604020202020204" pitchFamily="34" charset="0"/>
                <a:cs typeface="Arial" panose="020B0604020202020204" pitchFamily="34" charset="0"/>
              </a:rPr>
              <a:t>Definir diretrizes e metas para política nacional de  Regularização fundiária.</a:t>
            </a:r>
          </a:p>
        </p:txBody>
      </p:sp>
      <p:pic>
        <p:nvPicPr>
          <p:cNvPr id="3" name="Imagem 2">
            <a:hlinkClick r:id="rId2"/>
            <a:extLst>
              <a:ext uri="{FF2B5EF4-FFF2-40B4-BE49-F238E27FC236}">
                <a16:creationId xmlns:a16="http://schemas.microsoft.com/office/drawing/2014/main" id="{08AA3421-C6EF-4A3D-79DC-F76D3AEF44E3}"/>
              </a:ext>
            </a:extLst>
          </p:cNvPr>
          <p:cNvPicPr>
            <a:picLocks noChangeAspect="1"/>
          </p:cNvPicPr>
          <p:nvPr/>
        </p:nvPicPr>
        <p:blipFill>
          <a:blip r:embed="rId3"/>
          <a:stretch>
            <a:fillRect/>
          </a:stretch>
        </p:blipFill>
        <p:spPr>
          <a:xfrm>
            <a:off x="5916928" y="1811223"/>
            <a:ext cx="5206481" cy="1665287"/>
          </a:xfrm>
          <a:prstGeom prst="rect">
            <a:avLst/>
          </a:prstGeom>
        </p:spPr>
      </p:pic>
      <p:sp>
        <p:nvSpPr>
          <p:cNvPr id="5" name="CaixaDeTexto 4">
            <a:extLst>
              <a:ext uri="{FF2B5EF4-FFF2-40B4-BE49-F238E27FC236}">
                <a16:creationId xmlns:a16="http://schemas.microsoft.com/office/drawing/2014/main" id="{8FFD24B7-2511-B2BC-BE26-1672EE8D3D9F}"/>
              </a:ext>
            </a:extLst>
          </p:cNvPr>
          <p:cNvSpPr txBox="1"/>
          <p:nvPr/>
        </p:nvSpPr>
        <p:spPr>
          <a:xfrm>
            <a:off x="199182" y="4485138"/>
            <a:ext cx="4900613" cy="15903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39" indent="-285739">
              <a:buFont typeface="Arial" panose="020B0604020202020204" pitchFamily="34" charset="0"/>
              <a:buChar char="•"/>
            </a:pPr>
            <a:r>
              <a:rPr lang="pt-BR" sz="1600" b="1" dirty="0">
                <a:latin typeface="Tahoma" panose="020B0604030504040204" pitchFamily="34" charset="0"/>
                <a:ea typeface="Tahoma" panose="020B0604030504040204" pitchFamily="34" charset="0"/>
                <a:cs typeface="Tahoma" panose="020B0604030504040204" pitchFamily="34" charset="0"/>
              </a:rPr>
              <a:t>GTRPNRF – MINISTÉRIO DAS CIDADES </a:t>
            </a:r>
            <a:br>
              <a:rPr lang="pt-BR" sz="1400" dirty="0">
                <a:latin typeface="Tahoma" panose="020B0604030504040204" pitchFamily="34" charset="0"/>
                <a:ea typeface="Tahoma" panose="020B0604030504040204" pitchFamily="34" charset="0"/>
                <a:cs typeface="Tahoma" panose="020B0604030504040204" pitchFamily="34" charset="0"/>
              </a:rPr>
            </a:br>
            <a:r>
              <a:rPr lang="pt-BR" sz="1400" dirty="0">
                <a:latin typeface="Tahoma" panose="020B0604030504040204" pitchFamily="34" charset="0"/>
                <a:ea typeface="Tahoma" panose="020B0604030504040204" pitchFamily="34" charset="0"/>
                <a:cs typeface="Tahoma" panose="020B0604030504040204" pitchFamily="34" charset="0"/>
              </a:rPr>
              <a:t>PORTARIA 326, DE 18/07/2016.</a:t>
            </a:r>
          </a:p>
          <a:p>
            <a:pPr marL="285739" indent="-285739">
              <a:buFont typeface="Arial" panose="020B0604020202020204" pitchFamily="34" charset="0"/>
              <a:buChar char="•"/>
            </a:pPr>
            <a:endParaRPr lang="pt-BR" sz="1400" dirty="0">
              <a:latin typeface="Tahoma" panose="020B0604030504040204" pitchFamily="34" charset="0"/>
              <a:ea typeface="Tahoma" panose="020B0604030504040204" pitchFamily="34" charset="0"/>
              <a:cs typeface="Tahoma" panose="020B0604030504040204" pitchFamily="34" charset="0"/>
            </a:endParaRPr>
          </a:p>
          <a:p>
            <a:pPr marL="285739" indent="-285739">
              <a:buFont typeface="Arial" panose="020B0604020202020204" pitchFamily="34" charset="0"/>
              <a:buChar char="•"/>
            </a:pPr>
            <a:r>
              <a:rPr lang="pt-BR" sz="1000" b="1" dirty="0">
                <a:latin typeface="Tahoma" panose="020B0604030504040204" pitchFamily="34" charset="0"/>
                <a:ea typeface="Tahoma" panose="020B0604030504040204" pitchFamily="34" charset="0"/>
                <a:cs typeface="Tahoma" panose="020B0604030504040204" pitchFamily="34" charset="0"/>
              </a:rPr>
              <a:t>-José de Arimatéia Barbosa, Registrador de Imóveis em Campo Novo do Parecis, </a:t>
            </a:r>
            <a:r>
              <a:rPr lang="pt-BR" sz="1000" dirty="0">
                <a:latin typeface="Tahoma" panose="020B0604030504040204" pitchFamily="34" charset="0"/>
                <a:ea typeface="Tahoma" panose="020B0604030504040204" pitchFamily="34" charset="0"/>
                <a:cs typeface="Tahoma" panose="020B0604030504040204" pitchFamily="34" charset="0"/>
              </a:rPr>
              <a:t>MT-Vice- Presidente do IRIB; </a:t>
            </a:r>
          </a:p>
          <a:p>
            <a:pPr marL="285739" indent="-285739">
              <a:buFont typeface="Arial" panose="020B0604020202020204" pitchFamily="34" charset="0"/>
              <a:buChar char="•"/>
            </a:pPr>
            <a:endParaRPr lang="pt-BR" sz="1167" dirty="0">
              <a:latin typeface="Tahoma" panose="020B0604030504040204" pitchFamily="34" charset="0"/>
              <a:ea typeface="Tahoma" panose="020B0604030504040204" pitchFamily="34" charset="0"/>
              <a:cs typeface="Tahoma" panose="020B0604030504040204" pitchFamily="34" charset="0"/>
            </a:endParaRPr>
          </a:p>
          <a:p>
            <a:pPr marL="285739" indent="-285739">
              <a:buFont typeface="Arial" panose="020B0604020202020204" pitchFamily="34" charset="0"/>
              <a:buChar char="•"/>
            </a:pPr>
            <a:r>
              <a:rPr lang="pt-BR" sz="1167" dirty="0">
                <a:latin typeface="Tahoma" panose="020B0604030504040204" pitchFamily="34" charset="0"/>
                <a:ea typeface="Tahoma" panose="020B0604030504040204" pitchFamily="34" charset="0"/>
                <a:cs typeface="Tahoma" panose="020B0604030504040204" pitchFamily="34" charset="0"/>
              </a:rPr>
              <a:t>- </a:t>
            </a:r>
            <a:r>
              <a:rPr lang="pt-BR" sz="1167" dirty="0" err="1">
                <a:latin typeface="Tahoma" panose="020B0604030504040204" pitchFamily="34" charset="0"/>
                <a:ea typeface="Tahoma" panose="020B0604030504040204" pitchFamily="34" charset="0"/>
                <a:cs typeface="Tahoma" panose="020B0604030504040204" pitchFamily="34" charset="0"/>
              </a:rPr>
              <a:t>Flauzino</a:t>
            </a:r>
            <a:r>
              <a:rPr lang="pt-BR" sz="1167" dirty="0">
                <a:latin typeface="Tahoma" panose="020B0604030504040204" pitchFamily="34" charset="0"/>
                <a:ea typeface="Tahoma" panose="020B0604030504040204" pitchFamily="34" charset="0"/>
                <a:cs typeface="Tahoma" panose="020B0604030504040204" pitchFamily="34" charset="0"/>
              </a:rPr>
              <a:t> Araújo dos Santos- Presidente da </a:t>
            </a:r>
            <a:r>
              <a:rPr lang="pt-BR" sz="1167" dirty="0" err="1">
                <a:latin typeface="Tahoma" panose="020B0604030504040204" pitchFamily="34" charset="0"/>
                <a:ea typeface="Tahoma" panose="020B0604030504040204" pitchFamily="34" charset="0"/>
                <a:cs typeface="Tahoma" panose="020B0604030504040204" pitchFamily="34" charset="0"/>
              </a:rPr>
              <a:t>Arisp</a:t>
            </a:r>
            <a:endParaRPr lang="pt-BR" sz="1167" dirty="0">
              <a:latin typeface="Tahoma" panose="020B0604030504040204" pitchFamily="34" charset="0"/>
              <a:ea typeface="Tahoma" panose="020B0604030504040204" pitchFamily="34" charset="0"/>
              <a:cs typeface="Tahoma" panose="020B0604030504040204" pitchFamily="34" charset="0"/>
            </a:endParaRPr>
          </a:p>
          <a:p>
            <a:pPr marL="285739" indent="-285739">
              <a:buFont typeface="Arial" panose="020B0604020202020204" pitchFamily="34" charset="0"/>
              <a:buChar char="•"/>
            </a:pPr>
            <a:r>
              <a:rPr lang="pt-BR" sz="1000" b="1" dirty="0">
                <a:latin typeface="Tahoma" panose="020B0604030504040204" pitchFamily="34" charset="0"/>
                <a:ea typeface="Tahoma" panose="020B0604030504040204" pitchFamily="34" charset="0"/>
                <a:cs typeface="Tahoma" panose="020B0604030504040204" pitchFamily="34" charset="0"/>
              </a:rPr>
              <a:t>-</a:t>
            </a:r>
            <a:endParaRPr lang="pt-BR" sz="1000" dirty="0"/>
          </a:p>
        </p:txBody>
      </p:sp>
      <p:pic>
        <p:nvPicPr>
          <p:cNvPr id="11" name="Imagem 10">
            <a:extLst>
              <a:ext uri="{FF2B5EF4-FFF2-40B4-BE49-F238E27FC236}">
                <a16:creationId xmlns:a16="http://schemas.microsoft.com/office/drawing/2014/main" id="{269167BD-4E41-6D09-7A6E-8B9D27F3D6FA}"/>
              </a:ext>
            </a:extLst>
          </p:cNvPr>
          <p:cNvPicPr>
            <a:picLocks noChangeAspect="1"/>
          </p:cNvPicPr>
          <p:nvPr/>
        </p:nvPicPr>
        <p:blipFill>
          <a:blip r:embed="rId4"/>
          <a:stretch>
            <a:fillRect/>
          </a:stretch>
        </p:blipFill>
        <p:spPr>
          <a:xfrm>
            <a:off x="5535693" y="4384986"/>
            <a:ext cx="6230209" cy="16468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02AFFA-4F9B-429F-85D4-F06DEC7AA6CE}"/>
              </a:ext>
            </a:extLst>
          </p:cNvPr>
          <p:cNvSpPr>
            <a:spLocks noGrp="1"/>
          </p:cNvSpPr>
          <p:nvPr>
            <p:ph type="title"/>
          </p:nvPr>
        </p:nvSpPr>
        <p:spPr>
          <a:xfrm>
            <a:off x="4202428" y="979487"/>
            <a:ext cx="4598674" cy="690097"/>
          </a:xfrm>
          <a:ln>
            <a:solidFill>
              <a:schemeClr val="tx1">
                <a:lumMod val="65000"/>
              </a:schemeClr>
            </a:solidFill>
          </a:ln>
        </p:spPr>
        <p:txBody>
          <a:bodyPr rtlCol="0">
            <a:noAutofit/>
          </a:bodyPr>
          <a:lstStyle/>
          <a:p>
            <a:pPr defTabSz="457188">
              <a:defRPr/>
            </a:pPr>
            <a:r>
              <a:rPr lang="pt-BR" sz="3400" dirty="0">
                <a:latin typeface="Algerian" panose="04020705040A02060702" pitchFamily="82" charset="0"/>
              </a:rPr>
              <a:t>Webs recomendados</a:t>
            </a:r>
          </a:p>
        </p:txBody>
      </p:sp>
      <p:sp>
        <p:nvSpPr>
          <p:cNvPr id="89091" name="Espaço Reservado para Conteúdo 2">
            <a:extLst>
              <a:ext uri="{FF2B5EF4-FFF2-40B4-BE49-F238E27FC236}">
                <a16:creationId xmlns:a16="http://schemas.microsoft.com/office/drawing/2014/main" id="{0C2C4848-BFC0-430D-90DC-14876AA80FD6}"/>
              </a:ext>
            </a:extLst>
          </p:cNvPr>
          <p:cNvSpPr>
            <a:spLocks noGrp="1" noChangeArrowheads="1"/>
          </p:cNvSpPr>
          <p:nvPr>
            <p:ph idx="1"/>
          </p:nvPr>
        </p:nvSpPr>
        <p:spPr>
          <a:xfrm>
            <a:off x="1934796" y="2206625"/>
            <a:ext cx="8062912" cy="3671888"/>
          </a:xfrm>
        </p:spPr>
        <p:txBody>
          <a:bodyPr rtlCol="0">
            <a:normAutofit fontScale="77500" lnSpcReduction="20000"/>
          </a:bodyPr>
          <a:lstStyle/>
          <a:p>
            <a:pPr marL="342892" indent="-342892" defTabSz="457188">
              <a:buClr>
                <a:schemeClr val="bg2">
                  <a:lumMod val="40000"/>
                  <a:lumOff val="60000"/>
                </a:schemeClr>
              </a:buClr>
              <a:buFont typeface="Wingdings 3" charset="2"/>
              <a:buChar char=""/>
              <a:defRPr/>
            </a:pPr>
            <a:r>
              <a:rPr lang="pt-BR" altLang="pt-BR" sz="1600" dirty="0">
                <a:solidFill>
                  <a:schemeClr val="tx1"/>
                </a:solidFill>
                <a:hlinkClick r:id="rId2">
                  <a:extLst>
                    <a:ext uri="{A12FA001-AC4F-418D-AE19-62706E023703}">
                      <ahyp:hlinkClr xmlns:ahyp="http://schemas.microsoft.com/office/drawing/2018/hyperlinkcolor" val="tx"/>
                    </a:ext>
                  </a:extLst>
                </a:hlinkClick>
              </a:rPr>
              <a:t>http://www.cartorioruibarbosa.com.br/portal/</a:t>
            </a:r>
          </a:p>
          <a:p>
            <a:pPr marL="342892" indent="-342892" defTabSz="457188">
              <a:buClr>
                <a:schemeClr val="bg2">
                  <a:lumMod val="40000"/>
                  <a:lumOff val="60000"/>
                </a:schemeClr>
              </a:buClr>
              <a:buFont typeface="Wingdings 3" charset="2"/>
              <a:buChar char=""/>
              <a:defRPr/>
            </a:pPr>
            <a:r>
              <a:rPr lang="pt-BR" sz="1600" dirty="0">
                <a:solidFill>
                  <a:schemeClr val="tx1"/>
                </a:solidFill>
              </a:rPr>
              <a:t>https://www.onr.org.br/o-projeto-srei-o-sistema-de-registro-eletronico-de-imoveis/</a:t>
            </a:r>
          </a:p>
          <a:p>
            <a:pPr marL="342892" indent="-342892" defTabSz="457188">
              <a:buClr>
                <a:schemeClr val="bg2">
                  <a:lumMod val="40000"/>
                  <a:lumOff val="60000"/>
                </a:schemeClr>
              </a:buClr>
              <a:buFont typeface="Wingdings 3" charset="2"/>
              <a:buChar char=""/>
              <a:defRPr/>
            </a:pPr>
            <a:r>
              <a:rPr lang="pt-BR" altLang="pt-BR" sz="1600" dirty="0">
                <a:solidFill>
                  <a:schemeClr val="tx1"/>
                </a:solidFill>
                <a:hlinkClick r:id="rId2">
                  <a:extLst>
                    <a:ext uri="{A12FA001-AC4F-418D-AE19-62706E023703}">
                      <ahyp:hlinkClr xmlns:ahyp="http://schemas.microsoft.com/office/drawing/2018/hyperlinkcolor" val="tx"/>
                    </a:ext>
                  </a:extLst>
                </a:hlinkClick>
              </a:rPr>
              <a:t>http://www.anoregmt.org.br/portal/</a:t>
            </a:r>
            <a:endParaRPr lang="pt-BR" altLang="pt-BR" sz="1600" dirty="0">
              <a:solidFill>
                <a:schemeClr val="tx1"/>
              </a:solidFill>
            </a:endParaRPr>
          </a:p>
          <a:p>
            <a:pPr marL="342892" indent="-342892" defTabSz="457188">
              <a:buClr>
                <a:schemeClr val="bg2">
                  <a:lumMod val="40000"/>
                  <a:lumOff val="60000"/>
                </a:schemeClr>
              </a:buClr>
              <a:buFont typeface="Wingdings 3" charset="2"/>
              <a:buChar char=""/>
              <a:defRPr/>
            </a:pPr>
            <a:r>
              <a:rPr lang="pt-BR" altLang="pt-BR" sz="1600" dirty="0">
                <a:solidFill>
                  <a:schemeClr val="tx1"/>
                </a:solidFill>
                <a:hlinkClick r:id="rId3">
                  <a:extLst>
                    <a:ext uri="{A12FA001-AC4F-418D-AE19-62706E023703}">
                      <ahyp:hlinkClr xmlns:ahyp="http://schemas.microsoft.com/office/drawing/2018/hyperlinkcolor" val="tx"/>
                    </a:ext>
                  </a:extLst>
                </a:hlinkClick>
              </a:rPr>
              <a:t>http://www.irib.org.br/</a:t>
            </a:r>
            <a:endParaRPr lang="pt-BR" altLang="pt-BR" sz="1600" dirty="0">
              <a:solidFill>
                <a:schemeClr val="tx1"/>
              </a:solidFill>
            </a:endParaRPr>
          </a:p>
          <a:p>
            <a:pPr marL="342892" indent="-342892" defTabSz="457188">
              <a:buClr>
                <a:schemeClr val="bg2">
                  <a:lumMod val="40000"/>
                  <a:lumOff val="60000"/>
                </a:schemeClr>
              </a:buClr>
              <a:buFont typeface="Wingdings 3" charset="2"/>
              <a:buChar char=""/>
              <a:defRPr/>
            </a:pPr>
            <a:r>
              <a:rPr lang="pt-BR" altLang="pt-BR" sz="1600" dirty="0">
                <a:solidFill>
                  <a:schemeClr val="tx1"/>
                </a:solidFill>
                <a:hlinkClick r:id="rId4">
                  <a:extLst>
                    <a:ext uri="{A12FA001-AC4F-418D-AE19-62706E023703}">
                      <ahyp:hlinkClr xmlns:ahyp="http://schemas.microsoft.com/office/drawing/2018/hyperlinkcolor" val="tx"/>
                    </a:ext>
                  </a:extLst>
                </a:hlinkClick>
              </a:rPr>
              <a:t>http://registrodeimoveisdobrasil.com.br</a:t>
            </a:r>
            <a:r>
              <a:rPr lang="pt-BR" altLang="pt-BR" sz="1600" dirty="0">
                <a:solidFill>
                  <a:schemeClr val="tx1"/>
                </a:solidFill>
              </a:rPr>
              <a:t> ou registradores.onr.org.br</a:t>
            </a:r>
          </a:p>
          <a:p>
            <a:pPr marL="342892" indent="-342892" defTabSz="457188">
              <a:buClr>
                <a:schemeClr val="bg2">
                  <a:lumMod val="40000"/>
                  <a:lumOff val="60000"/>
                </a:schemeClr>
              </a:buClr>
              <a:buFont typeface="Wingdings 3" charset="2"/>
              <a:buChar char=""/>
              <a:defRPr/>
            </a:pPr>
            <a:r>
              <a:rPr lang="pt-BR" altLang="pt-BR" sz="1600" dirty="0">
                <a:solidFill>
                  <a:schemeClr val="tx1"/>
                </a:solidFill>
                <a:hlinkClick r:id="rId5">
                  <a:extLst>
                    <a:ext uri="{A12FA001-AC4F-418D-AE19-62706E023703}">
                      <ahyp:hlinkClr xmlns:ahyp="http://schemas.microsoft.com/office/drawing/2018/hyperlinkcolor" val="tx"/>
                    </a:ext>
                  </a:extLst>
                </a:hlinkClick>
              </a:rPr>
              <a:t>http://www.tjmt.jus.br/corregedoria/</a:t>
            </a:r>
            <a:endParaRPr lang="pt-BR" altLang="pt-BR" sz="1600" dirty="0">
              <a:solidFill>
                <a:schemeClr val="tx1"/>
              </a:solidFill>
            </a:endParaRPr>
          </a:p>
          <a:p>
            <a:pPr marL="342892" indent="-342892" defTabSz="457188">
              <a:buClr>
                <a:schemeClr val="bg2">
                  <a:lumMod val="40000"/>
                  <a:lumOff val="60000"/>
                </a:schemeClr>
              </a:buClr>
              <a:buFont typeface="Wingdings 3" charset="2"/>
              <a:buChar char=""/>
              <a:defRPr/>
            </a:pPr>
            <a:r>
              <a:rPr lang="pt-BR" altLang="pt-BR" sz="1600" dirty="0">
                <a:solidFill>
                  <a:schemeClr val="tx1"/>
                </a:solidFill>
              </a:rPr>
              <a:t>https://governancadeterras.com.br/wp-content/uploads/2017/10/LIVRO.pdf</a:t>
            </a:r>
          </a:p>
          <a:p>
            <a:pPr marL="342892" indent="-342892" defTabSz="457188">
              <a:buClr>
                <a:schemeClr val="bg2">
                  <a:lumMod val="40000"/>
                  <a:lumOff val="60000"/>
                </a:schemeClr>
              </a:buClr>
              <a:buFont typeface="Wingdings 3" charset="2"/>
              <a:buChar char=""/>
              <a:defRPr/>
            </a:pPr>
            <a:r>
              <a:rPr lang="pt-BR" altLang="pt-BR" sz="1600" dirty="0">
                <a:solidFill>
                  <a:schemeClr val="tx1"/>
                </a:solidFill>
              </a:rPr>
              <a:t>https://www.registrodeimoveis.org.br/mapa-rib-vence-1-edicao-solo-seguro</a:t>
            </a:r>
          </a:p>
          <a:p>
            <a:pPr marL="342892" indent="-342892" algn="just" defTabSz="457188">
              <a:buClr>
                <a:schemeClr val="bg2">
                  <a:lumMod val="40000"/>
                  <a:lumOff val="60000"/>
                </a:schemeClr>
              </a:buClr>
              <a:buFont typeface="Wingdings 3" charset="2"/>
              <a:buChar char=""/>
              <a:defRPr/>
            </a:pPr>
            <a:r>
              <a:rPr lang="pt-BR" altLang="es-AR" sz="1600" dirty="0">
                <a:solidFill>
                  <a:schemeClr val="tx1"/>
                </a:solidFill>
                <a:cs typeface="Segoe UI" panose="020B0502040204020203" pitchFamily="34" charset="0"/>
              </a:rPr>
              <a:t>Boletins do IRIB em </a:t>
            </a:r>
            <a:r>
              <a:rPr lang="pt-BR" altLang="es-AR" sz="1600" dirty="0" err="1">
                <a:solidFill>
                  <a:schemeClr val="tx1"/>
                </a:solidFill>
                <a:cs typeface="Segoe UI" panose="020B0502040204020203" pitchFamily="34" charset="0"/>
              </a:rPr>
              <a:t>revista-site</a:t>
            </a:r>
            <a:r>
              <a:rPr lang="pt-BR" altLang="es-AR" sz="1600" dirty="0">
                <a:solidFill>
                  <a:schemeClr val="tx1"/>
                </a:solidFill>
                <a:cs typeface="Segoe UI" panose="020B0502040204020203" pitchFamily="34" charset="0"/>
              </a:rPr>
              <a:t> : </a:t>
            </a:r>
            <a:r>
              <a:rPr lang="pt-BR" altLang="es-AR" sz="1600" u="sng" dirty="0">
                <a:solidFill>
                  <a:schemeClr val="tx1"/>
                </a:solidFill>
                <a:cs typeface="Segoe UI" panose="020B0502040204020203" pitchFamily="34" charset="0"/>
              </a:rPr>
              <a:t>www.irib.oprg.br</a:t>
            </a:r>
            <a:endParaRPr lang="pt-BR" altLang="es-AR" sz="1600" dirty="0">
              <a:solidFill>
                <a:schemeClr val="tx1"/>
              </a:solidFill>
              <a:cs typeface="Segoe UI" panose="020B0502040204020203" pitchFamily="34" charset="0"/>
            </a:endParaRPr>
          </a:p>
          <a:p>
            <a:pPr marL="342892" indent="-342892" algn="just" defTabSz="457188">
              <a:buClr>
                <a:schemeClr val="bg2">
                  <a:lumMod val="40000"/>
                  <a:lumOff val="60000"/>
                </a:schemeClr>
              </a:buClr>
              <a:buFont typeface="Wingdings 3" charset="2"/>
              <a:buChar char=""/>
              <a:defRPr/>
            </a:pPr>
            <a:r>
              <a:rPr lang="pt-BR" altLang="es-AR" sz="1600" dirty="0">
                <a:solidFill>
                  <a:schemeClr val="tx1"/>
                </a:solidFill>
                <a:cs typeface="Segoe UI" panose="020B0502040204020203" pitchFamily="34" charset="0"/>
              </a:rPr>
              <a:t>Sites diversos, nacionais e estrangeiros, entre eles os seguintes: </a:t>
            </a:r>
            <a:r>
              <a:rPr lang="pt-BR" altLang="es-AR" sz="1600" u="sng" dirty="0">
                <a:solidFill>
                  <a:schemeClr val="tx1"/>
                </a:solidFill>
                <a:cs typeface="Segoe UI" panose="020B0502040204020203" pitchFamily="34" charset="0"/>
              </a:rPr>
              <a:t>https://pt.scribd.com/doc/33421741/Relatorio-Final-CPI-Terras-Amazonas-grilagem</a:t>
            </a:r>
          </a:p>
          <a:p>
            <a:pPr marL="342892" indent="-342892" algn="just" defTabSz="457188">
              <a:buClr>
                <a:schemeClr val="bg2">
                  <a:lumMod val="40000"/>
                  <a:lumOff val="60000"/>
                </a:schemeClr>
              </a:buClr>
              <a:buFont typeface="Wingdings 3" charset="2"/>
              <a:buChar char=""/>
              <a:defRPr/>
            </a:pPr>
            <a:r>
              <a:rPr lang="pt-BR" altLang="es-AR" sz="1600" dirty="0">
                <a:solidFill>
                  <a:schemeClr val="tx1"/>
                </a:solidFill>
              </a:rPr>
              <a:t>http://unesdoc.unesco.org/images/0013/001373/137363POR.pdf</a:t>
            </a:r>
          </a:p>
          <a:p>
            <a:pPr marL="342892" indent="-342892" defTabSz="457188">
              <a:buClr>
                <a:schemeClr val="bg2">
                  <a:lumMod val="40000"/>
                  <a:lumOff val="60000"/>
                </a:schemeClr>
              </a:buClr>
              <a:buFont typeface="Wingdings 3" charset="2"/>
              <a:buChar char=""/>
              <a:defRPr/>
            </a:pPr>
            <a:endParaRPr lang="pt-BR" altLang="pt-BR" dirty="0">
              <a:solidFill>
                <a:schemeClr val="tx1"/>
              </a:solidFill>
            </a:endParaRPr>
          </a:p>
          <a:p>
            <a:pPr marL="342892" indent="-342892" defTabSz="457188">
              <a:buClr>
                <a:schemeClr val="bg2">
                  <a:lumMod val="40000"/>
                  <a:lumOff val="60000"/>
                </a:schemeClr>
              </a:buClr>
              <a:buFont typeface="Wingdings 3" charset="2"/>
              <a:buChar char=""/>
              <a:defRPr/>
            </a:pPr>
            <a:endParaRPr lang="pt-BR" altLang="pt-BR" dirty="0">
              <a:solidFill>
                <a:schemeClr val="tx1">
                  <a:lumMod val="75000"/>
                  <a:lumOff val="25000"/>
                </a:schemeClr>
              </a:solidFill>
            </a:endParaRPr>
          </a:p>
          <a:p>
            <a:pPr marL="342892" indent="-342892" defTabSz="457188">
              <a:buClr>
                <a:schemeClr val="bg2">
                  <a:lumMod val="40000"/>
                  <a:lumOff val="60000"/>
                </a:schemeClr>
              </a:buClr>
              <a:buFont typeface="Wingdings 3" charset="2"/>
              <a:buChar char=""/>
              <a:defRPr/>
            </a:pPr>
            <a:endParaRPr lang="pt-BR" altLang="pt-BR" dirty="0">
              <a:solidFill>
                <a:schemeClr val="tx1">
                  <a:lumMod val="75000"/>
                  <a:lumOff val="25000"/>
                </a:schemeClr>
              </a:solidFill>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Conteúdo 2">
            <a:extLst>
              <a:ext uri="{FF2B5EF4-FFF2-40B4-BE49-F238E27FC236}">
                <a16:creationId xmlns:a16="http://schemas.microsoft.com/office/drawing/2014/main" id="{9B47618F-61F7-4754-8525-975D97DCACB1}"/>
              </a:ext>
            </a:extLst>
          </p:cNvPr>
          <p:cNvSpPr>
            <a:spLocks noGrp="1" noChangeArrowheads="1"/>
          </p:cNvSpPr>
          <p:nvPr>
            <p:ph idx="1"/>
          </p:nvPr>
        </p:nvSpPr>
        <p:spPr>
          <a:xfrm>
            <a:off x="1386452" y="2614580"/>
            <a:ext cx="8168017" cy="3108324"/>
          </a:xfrm>
        </p:spPr>
        <p:txBody>
          <a:bodyPr/>
          <a:lstStyle/>
          <a:p>
            <a:pPr marL="0" indent="0" algn="ctr">
              <a:buNone/>
              <a:defRPr/>
            </a:pPr>
            <a:r>
              <a:rPr lang="pt-BR" altLang="pt-BR" b="1" dirty="0"/>
              <a:t>José de Arimateia Barbosa</a:t>
            </a:r>
          </a:p>
          <a:p>
            <a:pPr algn="ctr" eaLnBrk="1" hangingPunct="1">
              <a:spcBef>
                <a:spcPct val="0"/>
              </a:spcBef>
              <a:buClrTx/>
              <a:buSzTx/>
              <a:buFontTx/>
              <a:buNone/>
              <a:defRPr/>
            </a:pPr>
            <a:r>
              <a:rPr lang="pt-BR" altLang="pt-BR" sz="1000" b="1" dirty="0">
                <a:latin typeface="Arial" panose="020B0604020202020204" pitchFamily="34" charset="0"/>
                <a:cs typeface="Arial" panose="020B0604020202020204" pitchFamily="34" charset="0"/>
              </a:rPr>
              <a:t>Oficial do Registro de Imóveis de Campo Novo do Parecis-MT</a:t>
            </a:r>
          </a:p>
          <a:p>
            <a:pPr algn="ctr" eaLnBrk="1" hangingPunct="1">
              <a:spcBef>
                <a:spcPct val="0"/>
              </a:spcBef>
              <a:buClrTx/>
              <a:buSzTx/>
              <a:buFontTx/>
              <a:buNone/>
              <a:defRPr/>
            </a:pPr>
            <a:r>
              <a:rPr lang="pt-BR" altLang="pt-BR" sz="1000" b="1" dirty="0">
                <a:latin typeface="Arial" panose="020B0604020202020204" pitchFamily="34" charset="0"/>
                <a:cs typeface="Arial" panose="020B0604020202020204" pitchFamily="34" charset="0"/>
              </a:rPr>
              <a:t>Vice - presidente Nacional do IRIB- Instituto de Registro Imobiliário do Brasil</a:t>
            </a:r>
          </a:p>
          <a:p>
            <a:pPr algn="ctr" eaLnBrk="1" hangingPunct="1">
              <a:spcBef>
                <a:spcPct val="0"/>
              </a:spcBef>
              <a:buClrTx/>
              <a:buSzTx/>
              <a:buFontTx/>
              <a:buNone/>
              <a:defRPr/>
            </a:pPr>
            <a:endParaRPr lang="pt-BR" altLang="pt-BR" sz="1400" b="1" dirty="0">
              <a:latin typeface="Arial" panose="020B0604020202020204" pitchFamily="34" charset="0"/>
              <a:cs typeface="Arial" panose="020B0604020202020204" pitchFamily="34" charset="0"/>
            </a:endParaRPr>
          </a:p>
          <a:p>
            <a:pPr algn="ctr" eaLnBrk="1" hangingPunct="1">
              <a:spcBef>
                <a:spcPct val="0"/>
              </a:spcBef>
              <a:buClrTx/>
              <a:buSzTx/>
              <a:buFont typeface="Wingdings 3" panose="05040102010807070707" pitchFamily="18" charset="2"/>
              <a:buNone/>
              <a:defRPr/>
            </a:pPr>
            <a:endParaRPr lang="pt-BR" altLang="pt-BR" sz="1400" b="1" dirty="0"/>
          </a:p>
          <a:p>
            <a:pPr algn="ctr" eaLnBrk="1" hangingPunct="1">
              <a:spcBef>
                <a:spcPct val="0"/>
              </a:spcBef>
              <a:buClrTx/>
              <a:buSzTx/>
              <a:buFont typeface="Wingdings 3" panose="05040102010807070707" pitchFamily="18" charset="2"/>
              <a:buNone/>
              <a:defRPr/>
            </a:pPr>
            <a:r>
              <a:rPr lang="pt-BR" altLang="pt-BR" sz="1400" b="1" dirty="0"/>
              <a:t>josearimateiabarbosa@gmail.com</a:t>
            </a:r>
          </a:p>
          <a:p>
            <a:pPr algn="ctr" eaLnBrk="1" hangingPunct="1">
              <a:spcBef>
                <a:spcPct val="0"/>
              </a:spcBef>
              <a:buClrTx/>
              <a:buSzTx/>
              <a:buFontTx/>
              <a:buNone/>
              <a:defRPr/>
            </a:pPr>
            <a:r>
              <a:rPr lang="pt-BR" altLang="pt-BR" sz="1400" dirty="0"/>
              <a:t>Telefone: 65 9 8468-1649</a:t>
            </a:r>
          </a:p>
          <a:p>
            <a:pPr marL="0" indent="0" algn="ctr">
              <a:buNone/>
              <a:defRPr/>
            </a:pPr>
            <a:endParaRPr lang="pt-BR" altLang="pt-BR" sz="1400" dirty="0"/>
          </a:p>
          <a:p>
            <a:pPr marL="0" indent="0" algn="ctr">
              <a:buNone/>
              <a:defRPr/>
            </a:pPr>
            <a:r>
              <a:rPr lang="pt-BR" altLang="pt-BR" sz="1600" b="1" i="1" dirty="0"/>
              <a:t>CV: http://lattes.cnpq.br/8904984415239183</a:t>
            </a:r>
          </a:p>
          <a:p>
            <a:pPr marL="0" indent="0" algn="ctr">
              <a:buNone/>
              <a:defRPr/>
            </a:pPr>
            <a:endParaRPr lang="es-ES" altLang="pt-BR" sz="3400" b="1" dirty="0"/>
          </a:p>
          <a:p>
            <a:pPr marL="0" indent="0" algn="ctr">
              <a:buNone/>
              <a:defRPr/>
            </a:pPr>
            <a:endParaRPr lang="es-ES" altLang="pt-BR" sz="3400" b="1" dirty="0"/>
          </a:p>
          <a:p>
            <a:pPr marL="0" indent="0" algn="ctr">
              <a:buNone/>
              <a:defRPr/>
            </a:pPr>
            <a:endParaRPr lang="pt-BR" altLang="pt-BR" sz="3400" b="1" dirty="0"/>
          </a:p>
        </p:txBody>
      </p:sp>
      <p:sp>
        <p:nvSpPr>
          <p:cNvPr id="2" name="Fluxograma: Processo alternativo 1">
            <a:extLst>
              <a:ext uri="{FF2B5EF4-FFF2-40B4-BE49-F238E27FC236}">
                <a16:creationId xmlns:a16="http://schemas.microsoft.com/office/drawing/2014/main" id="{E26E0086-336C-4881-AA74-C236F71EF121}"/>
              </a:ext>
            </a:extLst>
          </p:cNvPr>
          <p:cNvSpPr/>
          <p:nvPr/>
        </p:nvSpPr>
        <p:spPr>
          <a:xfrm>
            <a:off x="2412428" y="666783"/>
            <a:ext cx="6548438" cy="936625"/>
          </a:xfrm>
          <a:prstGeom prst="flowChartAlternateProcess">
            <a:avLst/>
          </a:prstGeom>
          <a:noFill/>
          <a:ln>
            <a:noFill/>
          </a:ln>
        </p:spPr>
        <p:style>
          <a:lnRef idx="0">
            <a:scrgbClr r="0" g="0" b="0"/>
          </a:lnRef>
          <a:fillRef idx="0">
            <a:scrgbClr r="0" g="0" b="0"/>
          </a:fillRef>
          <a:effectRef idx="0">
            <a:scrgbClr r="0" g="0" b="0"/>
          </a:effectRef>
          <a:fontRef idx="minor">
            <a:schemeClr val="dk1"/>
          </a:fontRef>
        </p:style>
        <p:txBody>
          <a:bodyPr anchor="ctr"/>
          <a:lstStyle/>
          <a:p>
            <a:pPr algn="ctr">
              <a:defRPr/>
            </a:pPr>
            <a:r>
              <a:rPr lang="es-ES" sz="4000" b="1" dirty="0">
                <a:solidFill>
                  <a:schemeClr val="tx1"/>
                </a:solidFill>
              </a:rPr>
              <a:t>OBRIGADO!</a:t>
            </a:r>
          </a:p>
        </p:txBody>
      </p:sp>
      <p:pic>
        <p:nvPicPr>
          <p:cNvPr id="5" name="Picture 5">
            <a:extLst>
              <a:ext uri="{FF2B5EF4-FFF2-40B4-BE49-F238E27FC236}">
                <a16:creationId xmlns:a16="http://schemas.microsoft.com/office/drawing/2014/main" id="{69D7CCFA-018C-4862-8460-88CE9BF0379E}"/>
              </a:ext>
            </a:extLst>
          </p:cNvPr>
          <p:cNvPicPr>
            <a:picLocks noChangeAspect="1" noChangeArrowheads="1"/>
          </p:cNvPicPr>
          <p:nvPr/>
        </p:nvPicPr>
        <p:blipFill>
          <a:blip r:embed="rId2"/>
          <a:srcRect/>
          <a:stretch>
            <a:fillRect/>
          </a:stretch>
        </p:blipFill>
        <p:spPr bwMode="auto">
          <a:xfrm>
            <a:off x="6665246" y="5672189"/>
            <a:ext cx="3816424" cy="628160"/>
          </a:xfrm>
          <a:prstGeom prst="rect">
            <a:avLst/>
          </a:prstGeom>
          <a:noFill/>
          <a:ln w="38100">
            <a:solidFill>
              <a:schemeClr val="bg1"/>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4087EA-042A-467A-A499-45FB54BF9024}"/>
              </a:ext>
            </a:extLst>
          </p:cNvPr>
          <p:cNvSpPr>
            <a:spLocks noGrp="1"/>
          </p:cNvSpPr>
          <p:nvPr>
            <p:ph type="title"/>
          </p:nvPr>
        </p:nvSpPr>
        <p:spPr>
          <a:xfrm>
            <a:off x="1225062" y="852854"/>
            <a:ext cx="10058400" cy="673491"/>
          </a:xfrm>
        </p:spPr>
        <p:txBody>
          <a:bodyPr>
            <a:normAutofit fontScale="90000"/>
          </a:bodyPr>
          <a:lstStyle/>
          <a:p>
            <a:r>
              <a:rPr lang="pt-BR" sz="3600" b="1" dirty="0"/>
              <a:t>MARCOS LEGAIS DA REGULARIZAÇÃO FUNDIÁRIA (REURB)</a:t>
            </a:r>
            <a:endParaRPr lang="pt-BR" sz="3600" dirty="0"/>
          </a:p>
        </p:txBody>
      </p:sp>
      <p:sp>
        <p:nvSpPr>
          <p:cNvPr id="3" name="Espaço Reservado para Conteúdo 2">
            <a:extLst>
              <a:ext uri="{FF2B5EF4-FFF2-40B4-BE49-F238E27FC236}">
                <a16:creationId xmlns:a16="http://schemas.microsoft.com/office/drawing/2014/main" id="{6DFD23FE-1E00-4C3E-864F-27FD3829D004}"/>
              </a:ext>
            </a:extLst>
          </p:cNvPr>
          <p:cNvSpPr>
            <a:spLocks noGrp="1"/>
          </p:cNvSpPr>
          <p:nvPr>
            <p:ph idx="1"/>
          </p:nvPr>
        </p:nvSpPr>
        <p:spPr>
          <a:xfrm>
            <a:off x="628650" y="1820008"/>
            <a:ext cx="10934699" cy="4519246"/>
          </a:xfrm>
        </p:spPr>
        <p:txBody>
          <a:bodyPr>
            <a:normAutofit fontScale="77500" lnSpcReduction="20000"/>
          </a:bodyPr>
          <a:lstStyle/>
          <a:p>
            <a:pPr marL="0" indent="0">
              <a:lnSpc>
                <a:spcPct val="150000"/>
              </a:lnSpc>
              <a:buNone/>
            </a:pPr>
            <a:r>
              <a:rPr lang="pt-BR" b="1" dirty="0"/>
              <a:t>﻿﻿- Medida Provisória n° 759/2016, </a:t>
            </a:r>
            <a:r>
              <a:rPr lang="pt-BR" dirty="0"/>
              <a:t>convertida na </a:t>
            </a:r>
            <a:r>
              <a:rPr lang="pt-BR" b="1" dirty="0"/>
              <a:t>Lei n° 13.465/2017</a:t>
            </a:r>
            <a:r>
              <a:rPr lang="pt-BR" dirty="0"/>
              <a:t>, regulamentada </a:t>
            </a:r>
            <a:r>
              <a:rPr lang="pt-BR" b="1" dirty="0"/>
              <a:t>pelo Decreto n° 9.310/2018</a:t>
            </a:r>
            <a:r>
              <a:rPr lang="pt-BR" dirty="0"/>
              <a:t>, estabelecendo os procedimentos administrativos da REURB.</a:t>
            </a:r>
            <a:br>
              <a:rPr lang="pt-BR" dirty="0"/>
            </a:br>
            <a:r>
              <a:rPr lang="pt-BR" dirty="0"/>
              <a:t>﻿﻿- </a:t>
            </a:r>
            <a:r>
              <a:rPr lang="pt-BR" b="1" dirty="0"/>
              <a:t>Medida Provisória n° 996/2020</a:t>
            </a:r>
            <a:r>
              <a:rPr lang="pt-BR" dirty="0"/>
              <a:t>, que alterou a Lei n° 13.465/2017, com foco na regularização fundiária rural e urbana, alienação de imóveis da União e outros aspectos.</a:t>
            </a:r>
            <a:br>
              <a:rPr lang="pt-BR" dirty="0"/>
            </a:br>
            <a:r>
              <a:rPr lang="pt-BR" dirty="0"/>
              <a:t>﻿﻿- </a:t>
            </a:r>
            <a:r>
              <a:rPr lang="pt-BR" b="1" dirty="0"/>
              <a:t>Decreto n° 10.592/2020</a:t>
            </a:r>
            <a:r>
              <a:rPr lang="pt-BR" dirty="0"/>
              <a:t>, que dispõe sobre a regularização fundiária rural e urbana.</a:t>
            </a:r>
            <a:br>
              <a:rPr lang="pt-BR" dirty="0"/>
            </a:br>
            <a:r>
              <a:rPr lang="pt-BR" dirty="0"/>
              <a:t>﻿﻿- </a:t>
            </a:r>
            <a:r>
              <a:rPr lang="pt-BR" b="1" dirty="0"/>
              <a:t>Lei n° 14.118/2021</a:t>
            </a:r>
            <a:r>
              <a:rPr lang="pt-BR" dirty="0"/>
              <a:t>, que alterou dispositivos da Lei n° 13.465/2017, incluindo normas sobre a legitimação fundiária e outras questões relacionadas à regularização fundiária.</a:t>
            </a:r>
          </a:p>
          <a:p>
            <a:pPr marL="0" indent="0">
              <a:lnSpc>
                <a:spcPct val="150000"/>
              </a:lnSpc>
              <a:buNone/>
            </a:pPr>
            <a:r>
              <a:rPr lang="pt-BR" b="1" dirty="0"/>
              <a:t>- Medida Provisória n° 1.085/2021</a:t>
            </a:r>
            <a:r>
              <a:rPr lang="pt-BR" dirty="0"/>
              <a:t>, que alterou artigo 76 da Lei n° 13.465/2017.</a:t>
            </a:r>
          </a:p>
          <a:p>
            <a:pPr marL="0" indent="0">
              <a:lnSpc>
                <a:spcPct val="150000"/>
              </a:lnSpc>
              <a:buNone/>
            </a:pPr>
            <a:r>
              <a:rPr lang="pt-BR" b="1" dirty="0"/>
              <a:t>- Outras Leis Relacionadas</a:t>
            </a:r>
          </a:p>
          <a:p>
            <a:pPr marL="0" indent="0">
              <a:lnSpc>
                <a:spcPct val="150000"/>
              </a:lnSpc>
              <a:buNone/>
            </a:pPr>
            <a:r>
              <a:rPr lang="pt-BR" b="1" dirty="0"/>
              <a:t>-Lei n° 14.382/2022, </a:t>
            </a:r>
            <a:r>
              <a:rPr lang="pt-BR" dirty="0"/>
              <a:t>que alterou o §1° do artigo 76 da Lei n° 13.465/2017.</a:t>
            </a:r>
            <a:br>
              <a:rPr lang="pt-BR" dirty="0"/>
            </a:br>
            <a:r>
              <a:rPr lang="pt-BR" b="1" dirty="0"/>
              <a:t>-Lei n° 14.620/2023, </a:t>
            </a:r>
            <a:r>
              <a:rPr lang="pt-BR" dirty="0"/>
              <a:t>que promoveu alterações nos artigos 30, 36, 37, 37-A e 44 da Lei n° 13.465/2017.</a:t>
            </a:r>
            <a:br>
              <a:rPr lang="pt-BR" dirty="0"/>
            </a:br>
            <a:r>
              <a:rPr lang="pt-BR" b="1" dirty="0"/>
              <a:t>- Lei n° 14.757/2023</a:t>
            </a:r>
            <a:r>
              <a:rPr lang="pt-BR" dirty="0"/>
              <a:t>, que alterou o artigo 3-A da Lei n° 13.465/2017.</a:t>
            </a:r>
          </a:p>
          <a:p>
            <a:pPr marL="0" indent="0">
              <a:lnSpc>
                <a:spcPct val="150000"/>
              </a:lnSpc>
              <a:buNone/>
            </a:pPr>
            <a:endParaRPr lang="pt-BR" dirty="0"/>
          </a:p>
        </p:txBody>
      </p:sp>
    </p:spTree>
    <p:extLst>
      <p:ext uri="{BB962C8B-B14F-4D97-AF65-F5344CB8AC3E}">
        <p14:creationId xmlns:p14="http://schemas.microsoft.com/office/powerpoint/2010/main" val="1015044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75C2FED-1B28-4A43-9595-CFE9D9FEB6B6}"/>
              </a:ext>
            </a:extLst>
          </p:cNvPr>
          <p:cNvPicPr>
            <a:picLocks noChangeAspect="1"/>
          </p:cNvPicPr>
          <p:nvPr/>
        </p:nvPicPr>
        <p:blipFill>
          <a:blip r:embed="rId2"/>
          <a:stretch>
            <a:fillRect/>
          </a:stretch>
        </p:blipFill>
        <p:spPr>
          <a:xfrm>
            <a:off x="813456" y="776293"/>
            <a:ext cx="10565088" cy="5305413"/>
          </a:xfrm>
          <a:prstGeom prst="rect">
            <a:avLst/>
          </a:prstGeom>
        </p:spPr>
      </p:pic>
    </p:spTree>
    <p:extLst>
      <p:ext uri="{BB962C8B-B14F-4D97-AF65-F5344CB8AC3E}">
        <p14:creationId xmlns:p14="http://schemas.microsoft.com/office/powerpoint/2010/main" val="2909795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8" name="Grupo 1137"/>
          <p:cNvGrpSpPr/>
          <p:nvPr/>
        </p:nvGrpSpPr>
        <p:grpSpPr>
          <a:xfrm>
            <a:off x="447456" y="2549263"/>
            <a:ext cx="1454020" cy="578127"/>
            <a:chOff x="5234072" y="7321257"/>
            <a:chExt cx="2519363" cy="1001713"/>
          </a:xfrm>
        </p:grpSpPr>
        <p:sp>
          <p:nvSpPr>
            <p:cNvPr id="42" name="Freeform 37"/>
            <p:cNvSpPr>
              <a:spLocks/>
            </p:cNvSpPr>
            <p:nvPr/>
          </p:nvSpPr>
          <p:spPr bwMode="auto">
            <a:xfrm>
              <a:off x="5254709" y="7978482"/>
              <a:ext cx="96838" cy="112713"/>
            </a:xfrm>
            <a:custGeom>
              <a:avLst/>
              <a:gdLst>
                <a:gd name="T0" fmla="*/ 6 w 33"/>
                <a:gd name="T1" fmla="*/ 32 h 38"/>
                <a:gd name="T2" fmla="*/ 0 w 33"/>
                <a:gd name="T3" fmla="*/ 18 h 38"/>
                <a:gd name="T4" fmla="*/ 6 w 33"/>
                <a:gd name="T5" fmla="*/ 5 h 38"/>
                <a:gd name="T6" fmla="*/ 21 w 33"/>
                <a:gd name="T7" fmla="*/ 0 h 38"/>
                <a:gd name="T8" fmla="*/ 28 w 33"/>
                <a:gd name="T9" fmla="*/ 1 h 38"/>
                <a:gd name="T10" fmla="*/ 33 w 33"/>
                <a:gd name="T11" fmla="*/ 2 h 38"/>
                <a:gd name="T12" fmla="*/ 33 w 33"/>
                <a:gd name="T13" fmla="*/ 2 h 38"/>
                <a:gd name="T14" fmla="*/ 33 w 33"/>
                <a:gd name="T15" fmla="*/ 5 h 38"/>
                <a:gd name="T16" fmla="*/ 33 w 33"/>
                <a:gd name="T17" fmla="*/ 10 h 38"/>
                <a:gd name="T18" fmla="*/ 32 w 33"/>
                <a:gd name="T19" fmla="*/ 11 h 38"/>
                <a:gd name="T20" fmla="*/ 32 w 33"/>
                <a:gd name="T21" fmla="*/ 10 h 38"/>
                <a:gd name="T22" fmla="*/ 30 w 33"/>
                <a:gd name="T23" fmla="*/ 6 h 38"/>
                <a:gd name="T24" fmla="*/ 20 w 33"/>
                <a:gd name="T25" fmla="*/ 3 h 38"/>
                <a:gd name="T26" fmla="*/ 11 w 33"/>
                <a:gd name="T27" fmla="*/ 6 h 38"/>
                <a:gd name="T28" fmla="*/ 7 w 33"/>
                <a:gd name="T29" fmla="*/ 18 h 38"/>
                <a:gd name="T30" fmla="*/ 22 w 33"/>
                <a:gd name="T31" fmla="*/ 35 h 38"/>
                <a:gd name="T32" fmla="*/ 31 w 33"/>
                <a:gd name="T33" fmla="*/ 32 h 38"/>
                <a:gd name="T34" fmla="*/ 32 w 33"/>
                <a:gd name="T35" fmla="*/ 29 h 38"/>
                <a:gd name="T36" fmla="*/ 33 w 33"/>
                <a:gd name="T37" fmla="*/ 28 h 38"/>
                <a:gd name="T38" fmla="*/ 33 w 33"/>
                <a:gd name="T39" fmla="*/ 29 h 38"/>
                <a:gd name="T40" fmla="*/ 32 w 33"/>
                <a:gd name="T41" fmla="*/ 35 h 38"/>
                <a:gd name="T42" fmla="*/ 31 w 33"/>
                <a:gd name="T43" fmla="*/ 37 h 38"/>
                <a:gd name="T44" fmla="*/ 23 w 33"/>
                <a:gd name="T45" fmla="*/ 38 h 38"/>
                <a:gd name="T46" fmla="*/ 6 w 33"/>
                <a:gd name="T47"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 h="38">
                  <a:moveTo>
                    <a:pt x="6" y="32"/>
                  </a:moveTo>
                  <a:cubicBezTo>
                    <a:pt x="1" y="28"/>
                    <a:pt x="0" y="23"/>
                    <a:pt x="0" y="18"/>
                  </a:cubicBezTo>
                  <a:cubicBezTo>
                    <a:pt x="0" y="15"/>
                    <a:pt x="1" y="9"/>
                    <a:pt x="6" y="5"/>
                  </a:cubicBezTo>
                  <a:cubicBezTo>
                    <a:pt x="9" y="2"/>
                    <a:pt x="14" y="0"/>
                    <a:pt x="21" y="0"/>
                  </a:cubicBezTo>
                  <a:cubicBezTo>
                    <a:pt x="24" y="0"/>
                    <a:pt x="26" y="0"/>
                    <a:pt x="28" y="1"/>
                  </a:cubicBezTo>
                  <a:cubicBezTo>
                    <a:pt x="30" y="1"/>
                    <a:pt x="31" y="1"/>
                    <a:pt x="33" y="2"/>
                  </a:cubicBezTo>
                  <a:cubicBezTo>
                    <a:pt x="33" y="2"/>
                    <a:pt x="33" y="2"/>
                    <a:pt x="33" y="2"/>
                  </a:cubicBezTo>
                  <a:cubicBezTo>
                    <a:pt x="33" y="2"/>
                    <a:pt x="33" y="3"/>
                    <a:pt x="33" y="5"/>
                  </a:cubicBezTo>
                  <a:cubicBezTo>
                    <a:pt x="33" y="6"/>
                    <a:pt x="33" y="9"/>
                    <a:pt x="33" y="10"/>
                  </a:cubicBezTo>
                  <a:cubicBezTo>
                    <a:pt x="33" y="11"/>
                    <a:pt x="33" y="11"/>
                    <a:pt x="32" y="11"/>
                  </a:cubicBezTo>
                  <a:cubicBezTo>
                    <a:pt x="32" y="11"/>
                    <a:pt x="32" y="11"/>
                    <a:pt x="32" y="10"/>
                  </a:cubicBezTo>
                  <a:cubicBezTo>
                    <a:pt x="32" y="8"/>
                    <a:pt x="31" y="7"/>
                    <a:pt x="30" y="6"/>
                  </a:cubicBezTo>
                  <a:cubicBezTo>
                    <a:pt x="28" y="4"/>
                    <a:pt x="25" y="3"/>
                    <a:pt x="20" y="3"/>
                  </a:cubicBezTo>
                  <a:cubicBezTo>
                    <a:pt x="16" y="3"/>
                    <a:pt x="13" y="4"/>
                    <a:pt x="11" y="6"/>
                  </a:cubicBezTo>
                  <a:cubicBezTo>
                    <a:pt x="8" y="9"/>
                    <a:pt x="7" y="13"/>
                    <a:pt x="7" y="18"/>
                  </a:cubicBezTo>
                  <a:cubicBezTo>
                    <a:pt x="7" y="29"/>
                    <a:pt x="16" y="35"/>
                    <a:pt x="22" y="35"/>
                  </a:cubicBezTo>
                  <a:cubicBezTo>
                    <a:pt x="26" y="35"/>
                    <a:pt x="29" y="34"/>
                    <a:pt x="31" y="32"/>
                  </a:cubicBezTo>
                  <a:cubicBezTo>
                    <a:pt x="32" y="31"/>
                    <a:pt x="32" y="30"/>
                    <a:pt x="32" y="29"/>
                  </a:cubicBezTo>
                  <a:cubicBezTo>
                    <a:pt x="33" y="28"/>
                    <a:pt x="33" y="28"/>
                    <a:pt x="33" y="28"/>
                  </a:cubicBezTo>
                  <a:cubicBezTo>
                    <a:pt x="33" y="28"/>
                    <a:pt x="33" y="28"/>
                    <a:pt x="33" y="29"/>
                  </a:cubicBezTo>
                  <a:cubicBezTo>
                    <a:pt x="33" y="29"/>
                    <a:pt x="33" y="34"/>
                    <a:pt x="32" y="35"/>
                  </a:cubicBezTo>
                  <a:cubicBezTo>
                    <a:pt x="32" y="36"/>
                    <a:pt x="32" y="36"/>
                    <a:pt x="31" y="37"/>
                  </a:cubicBezTo>
                  <a:cubicBezTo>
                    <a:pt x="29" y="37"/>
                    <a:pt x="26" y="38"/>
                    <a:pt x="23" y="38"/>
                  </a:cubicBezTo>
                  <a:cubicBezTo>
                    <a:pt x="16" y="38"/>
                    <a:pt x="10" y="36"/>
                    <a:pt x="6" y="32"/>
                  </a:cubicBez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38"/>
            <p:cNvSpPr>
              <a:spLocks noEditPoints="1"/>
            </p:cNvSpPr>
            <p:nvPr/>
          </p:nvSpPr>
          <p:spPr bwMode="auto">
            <a:xfrm>
              <a:off x="5365834" y="7992770"/>
              <a:ext cx="101600" cy="98425"/>
            </a:xfrm>
            <a:custGeom>
              <a:avLst/>
              <a:gdLst>
                <a:gd name="T0" fmla="*/ 0 w 34"/>
                <a:gd name="T1" fmla="*/ 16 h 33"/>
                <a:gd name="T2" fmla="*/ 17 w 34"/>
                <a:gd name="T3" fmla="*/ 0 h 33"/>
                <a:gd name="T4" fmla="*/ 34 w 34"/>
                <a:gd name="T5" fmla="*/ 15 h 33"/>
                <a:gd name="T6" fmla="*/ 17 w 34"/>
                <a:gd name="T7" fmla="*/ 33 h 33"/>
                <a:gd name="T8" fmla="*/ 0 w 34"/>
                <a:gd name="T9" fmla="*/ 16 h 33"/>
                <a:gd name="T10" fmla="*/ 29 w 34"/>
                <a:gd name="T11" fmla="*/ 17 h 33"/>
                <a:gd name="T12" fmla="*/ 16 w 34"/>
                <a:gd name="T13" fmla="*/ 2 h 33"/>
                <a:gd name="T14" fmla="*/ 6 w 34"/>
                <a:gd name="T15" fmla="*/ 15 h 33"/>
                <a:gd name="T16" fmla="*/ 19 w 34"/>
                <a:gd name="T17" fmla="*/ 30 h 33"/>
                <a:gd name="T18" fmla="*/ 29 w 34"/>
                <a:gd name="T19"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3">
                  <a:moveTo>
                    <a:pt x="0" y="16"/>
                  </a:moveTo>
                  <a:cubicBezTo>
                    <a:pt x="0" y="9"/>
                    <a:pt x="5" y="0"/>
                    <a:pt x="17" y="0"/>
                  </a:cubicBezTo>
                  <a:cubicBezTo>
                    <a:pt x="28" y="0"/>
                    <a:pt x="34" y="6"/>
                    <a:pt x="34" y="15"/>
                  </a:cubicBezTo>
                  <a:cubicBezTo>
                    <a:pt x="34" y="25"/>
                    <a:pt x="28" y="33"/>
                    <a:pt x="17" y="33"/>
                  </a:cubicBezTo>
                  <a:cubicBezTo>
                    <a:pt x="5" y="33"/>
                    <a:pt x="0" y="24"/>
                    <a:pt x="0" y="16"/>
                  </a:cubicBezTo>
                  <a:close/>
                  <a:moveTo>
                    <a:pt x="29" y="17"/>
                  </a:moveTo>
                  <a:cubicBezTo>
                    <a:pt x="29" y="8"/>
                    <a:pt x="23" y="2"/>
                    <a:pt x="16" y="2"/>
                  </a:cubicBezTo>
                  <a:cubicBezTo>
                    <a:pt x="11" y="2"/>
                    <a:pt x="6" y="4"/>
                    <a:pt x="6" y="15"/>
                  </a:cubicBezTo>
                  <a:cubicBezTo>
                    <a:pt x="6" y="24"/>
                    <a:pt x="11" y="30"/>
                    <a:pt x="19" y="30"/>
                  </a:cubicBezTo>
                  <a:cubicBezTo>
                    <a:pt x="22" y="30"/>
                    <a:pt x="29" y="29"/>
                    <a:pt x="29" y="17"/>
                  </a:cubicBez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Freeform 39"/>
            <p:cNvSpPr>
              <a:spLocks noEditPoints="1"/>
            </p:cNvSpPr>
            <p:nvPr/>
          </p:nvSpPr>
          <p:spPr bwMode="auto">
            <a:xfrm>
              <a:off x="5481722" y="7992770"/>
              <a:ext cx="96838" cy="95250"/>
            </a:xfrm>
            <a:custGeom>
              <a:avLst/>
              <a:gdLst>
                <a:gd name="T0" fmla="*/ 4 w 33"/>
                <a:gd name="T1" fmla="*/ 13 h 32"/>
                <a:gd name="T2" fmla="*/ 4 w 33"/>
                <a:gd name="T3" fmla="*/ 4 h 32"/>
                <a:gd name="T4" fmla="*/ 2 w 33"/>
                <a:gd name="T5" fmla="*/ 1 h 32"/>
                <a:gd name="T6" fmla="*/ 1 w 33"/>
                <a:gd name="T7" fmla="*/ 1 h 32"/>
                <a:gd name="T8" fmla="*/ 0 w 33"/>
                <a:gd name="T9" fmla="*/ 1 h 32"/>
                <a:gd name="T10" fmla="*/ 1 w 33"/>
                <a:gd name="T11" fmla="*/ 0 h 32"/>
                <a:gd name="T12" fmla="*/ 7 w 33"/>
                <a:gd name="T13" fmla="*/ 1 h 32"/>
                <a:gd name="T14" fmla="*/ 12 w 33"/>
                <a:gd name="T15" fmla="*/ 0 h 32"/>
                <a:gd name="T16" fmla="*/ 20 w 33"/>
                <a:gd name="T17" fmla="*/ 2 h 32"/>
                <a:gd name="T18" fmla="*/ 23 w 33"/>
                <a:gd name="T19" fmla="*/ 8 h 32"/>
                <a:gd name="T20" fmla="*/ 18 w 33"/>
                <a:gd name="T21" fmla="*/ 17 h 32"/>
                <a:gd name="T22" fmla="*/ 27 w 33"/>
                <a:gd name="T23" fmla="*/ 28 h 32"/>
                <a:gd name="T24" fmla="*/ 31 w 33"/>
                <a:gd name="T25" fmla="*/ 31 h 32"/>
                <a:gd name="T26" fmla="*/ 32 w 33"/>
                <a:gd name="T27" fmla="*/ 31 h 32"/>
                <a:gd name="T28" fmla="*/ 33 w 33"/>
                <a:gd name="T29" fmla="*/ 32 h 32"/>
                <a:gd name="T30" fmla="*/ 32 w 33"/>
                <a:gd name="T31" fmla="*/ 32 h 32"/>
                <a:gd name="T32" fmla="*/ 28 w 33"/>
                <a:gd name="T33" fmla="*/ 32 h 32"/>
                <a:gd name="T34" fmla="*/ 24 w 33"/>
                <a:gd name="T35" fmla="*/ 31 h 32"/>
                <a:gd name="T36" fmla="*/ 18 w 33"/>
                <a:gd name="T37" fmla="*/ 25 h 32"/>
                <a:gd name="T38" fmla="*/ 14 w 33"/>
                <a:gd name="T39" fmla="*/ 19 h 32"/>
                <a:gd name="T40" fmla="*/ 13 w 33"/>
                <a:gd name="T41" fmla="*/ 19 h 32"/>
                <a:gd name="T42" fmla="*/ 9 w 33"/>
                <a:gd name="T43" fmla="*/ 19 h 32"/>
                <a:gd name="T44" fmla="*/ 9 w 33"/>
                <a:gd name="T45" fmla="*/ 19 h 32"/>
                <a:gd name="T46" fmla="*/ 9 w 33"/>
                <a:gd name="T47" fmla="*/ 20 h 32"/>
                <a:gd name="T48" fmla="*/ 9 w 33"/>
                <a:gd name="T49" fmla="*/ 29 h 32"/>
                <a:gd name="T50" fmla="*/ 11 w 33"/>
                <a:gd name="T51" fmla="*/ 31 h 32"/>
                <a:gd name="T52" fmla="*/ 13 w 33"/>
                <a:gd name="T53" fmla="*/ 31 h 32"/>
                <a:gd name="T54" fmla="*/ 13 w 33"/>
                <a:gd name="T55" fmla="*/ 32 h 32"/>
                <a:gd name="T56" fmla="*/ 13 w 33"/>
                <a:gd name="T57" fmla="*/ 32 h 32"/>
                <a:gd name="T58" fmla="*/ 6 w 33"/>
                <a:gd name="T59" fmla="*/ 32 h 32"/>
                <a:gd name="T60" fmla="*/ 1 w 33"/>
                <a:gd name="T61" fmla="*/ 32 h 32"/>
                <a:gd name="T62" fmla="*/ 1 w 33"/>
                <a:gd name="T63" fmla="*/ 32 h 32"/>
                <a:gd name="T64" fmla="*/ 1 w 33"/>
                <a:gd name="T65" fmla="*/ 31 h 32"/>
                <a:gd name="T66" fmla="*/ 3 w 33"/>
                <a:gd name="T67" fmla="*/ 31 h 32"/>
                <a:gd name="T68" fmla="*/ 4 w 33"/>
                <a:gd name="T69" fmla="*/ 29 h 32"/>
                <a:gd name="T70" fmla="*/ 4 w 33"/>
                <a:gd name="T71" fmla="*/ 20 h 32"/>
                <a:gd name="T72" fmla="*/ 4 w 33"/>
                <a:gd name="T73" fmla="*/ 13 h 32"/>
                <a:gd name="T74" fmla="*/ 9 w 33"/>
                <a:gd name="T75" fmla="*/ 16 h 32"/>
                <a:gd name="T76" fmla="*/ 9 w 33"/>
                <a:gd name="T77" fmla="*/ 17 h 32"/>
                <a:gd name="T78" fmla="*/ 13 w 33"/>
                <a:gd name="T79" fmla="*/ 17 h 32"/>
                <a:gd name="T80" fmla="*/ 16 w 33"/>
                <a:gd name="T81" fmla="*/ 16 h 32"/>
                <a:gd name="T82" fmla="*/ 18 w 33"/>
                <a:gd name="T83" fmla="*/ 10 h 32"/>
                <a:gd name="T84" fmla="*/ 12 w 33"/>
                <a:gd name="T85" fmla="*/ 2 h 32"/>
                <a:gd name="T86" fmla="*/ 9 w 33"/>
                <a:gd name="T87" fmla="*/ 3 h 32"/>
                <a:gd name="T88" fmla="*/ 9 w 33"/>
                <a:gd name="T89" fmla="*/ 3 h 32"/>
                <a:gd name="T90" fmla="*/ 9 w 33"/>
                <a:gd name="T9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 h="32">
                  <a:moveTo>
                    <a:pt x="4" y="13"/>
                  </a:moveTo>
                  <a:cubicBezTo>
                    <a:pt x="4" y="6"/>
                    <a:pt x="4" y="5"/>
                    <a:pt x="4" y="4"/>
                  </a:cubicBezTo>
                  <a:cubicBezTo>
                    <a:pt x="4" y="2"/>
                    <a:pt x="4" y="2"/>
                    <a:pt x="2" y="1"/>
                  </a:cubicBezTo>
                  <a:cubicBezTo>
                    <a:pt x="2" y="1"/>
                    <a:pt x="1" y="1"/>
                    <a:pt x="1" y="1"/>
                  </a:cubicBezTo>
                  <a:cubicBezTo>
                    <a:pt x="0" y="1"/>
                    <a:pt x="0" y="1"/>
                    <a:pt x="0" y="1"/>
                  </a:cubicBezTo>
                  <a:cubicBezTo>
                    <a:pt x="0" y="0"/>
                    <a:pt x="0" y="0"/>
                    <a:pt x="1" y="0"/>
                  </a:cubicBezTo>
                  <a:cubicBezTo>
                    <a:pt x="3" y="0"/>
                    <a:pt x="6" y="1"/>
                    <a:pt x="7" y="1"/>
                  </a:cubicBezTo>
                  <a:cubicBezTo>
                    <a:pt x="8" y="1"/>
                    <a:pt x="11" y="0"/>
                    <a:pt x="12" y="0"/>
                  </a:cubicBezTo>
                  <a:cubicBezTo>
                    <a:pt x="15" y="0"/>
                    <a:pt x="18" y="1"/>
                    <a:pt x="20" y="2"/>
                  </a:cubicBezTo>
                  <a:cubicBezTo>
                    <a:pt x="21" y="3"/>
                    <a:pt x="23" y="5"/>
                    <a:pt x="23" y="8"/>
                  </a:cubicBezTo>
                  <a:cubicBezTo>
                    <a:pt x="23" y="11"/>
                    <a:pt x="22" y="14"/>
                    <a:pt x="18" y="17"/>
                  </a:cubicBezTo>
                  <a:cubicBezTo>
                    <a:pt x="21" y="22"/>
                    <a:pt x="24" y="26"/>
                    <a:pt x="27" y="28"/>
                  </a:cubicBezTo>
                  <a:cubicBezTo>
                    <a:pt x="29" y="31"/>
                    <a:pt x="31" y="31"/>
                    <a:pt x="31" y="31"/>
                  </a:cubicBezTo>
                  <a:cubicBezTo>
                    <a:pt x="32" y="31"/>
                    <a:pt x="32" y="31"/>
                    <a:pt x="32" y="31"/>
                  </a:cubicBezTo>
                  <a:cubicBezTo>
                    <a:pt x="33" y="31"/>
                    <a:pt x="33" y="31"/>
                    <a:pt x="33" y="32"/>
                  </a:cubicBezTo>
                  <a:cubicBezTo>
                    <a:pt x="33" y="32"/>
                    <a:pt x="33" y="32"/>
                    <a:pt x="32" y="32"/>
                  </a:cubicBezTo>
                  <a:cubicBezTo>
                    <a:pt x="28" y="32"/>
                    <a:pt x="28" y="32"/>
                    <a:pt x="28" y="32"/>
                  </a:cubicBezTo>
                  <a:cubicBezTo>
                    <a:pt x="26" y="32"/>
                    <a:pt x="25" y="32"/>
                    <a:pt x="24" y="31"/>
                  </a:cubicBezTo>
                  <a:cubicBezTo>
                    <a:pt x="22" y="30"/>
                    <a:pt x="20" y="28"/>
                    <a:pt x="18" y="25"/>
                  </a:cubicBezTo>
                  <a:cubicBezTo>
                    <a:pt x="16" y="23"/>
                    <a:pt x="14" y="20"/>
                    <a:pt x="14" y="19"/>
                  </a:cubicBezTo>
                  <a:cubicBezTo>
                    <a:pt x="14" y="19"/>
                    <a:pt x="13" y="19"/>
                    <a:pt x="13" y="19"/>
                  </a:cubicBezTo>
                  <a:cubicBezTo>
                    <a:pt x="9" y="19"/>
                    <a:pt x="9" y="19"/>
                    <a:pt x="9" y="19"/>
                  </a:cubicBezTo>
                  <a:cubicBezTo>
                    <a:pt x="9" y="19"/>
                    <a:pt x="9" y="19"/>
                    <a:pt x="9" y="19"/>
                  </a:cubicBezTo>
                  <a:cubicBezTo>
                    <a:pt x="9" y="20"/>
                    <a:pt x="9" y="20"/>
                    <a:pt x="9" y="20"/>
                  </a:cubicBezTo>
                  <a:cubicBezTo>
                    <a:pt x="9" y="24"/>
                    <a:pt x="9" y="27"/>
                    <a:pt x="9" y="29"/>
                  </a:cubicBezTo>
                  <a:cubicBezTo>
                    <a:pt x="9" y="30"/>
                    <a:pt x="10" y="31"/>
                    <a:pt x="11" y="31"/>
                  </a:cubicBezTo>
                  <a:cubicBezTo>
                    <a:pt x="12" y="31"/>
                    <a:pt x="12" y="31"/>
                    <a:pt x="13" y="31"/>
                  </a:cubicBezTo>
                  <a:cubicBezTo>
                    <a:pt x="13" y="31"/>
                    <a:pt x="13" y="31"/>
                    <a:pt x="13" y="32"/>
                  </a:cubicBezTo>
                  <a:cubicBezTo>
                    <a:pt x="13" y="32"/>
                    <a:pt x="13" y="32"/>
                    <a:pt x="13" y="32"/>
                  </a:cubicBezTo>
                  <a:cubicBezTo>
                    <a:pt x="10" y="32"/>
                    <a:pt x="7" y="32"/>
                    <a:pt x="6" y="32"/>
                  </a:cubicBezTo>
                  <a:cubicBezTo>
                    <a:pt x="6" y="32"/>
                    <a:pt x="3" y="32"/>
                    <a:pt x="1" y="32"/>
                  </a:cubicBezTo>
                  <a:cubicBezTo>
                    <a:pt x="1" y="32"/>
                    <a:pt x="1" y="32"/>
                    <a:pt x="1" y="32"/>
                  </a:cubicBezTo>
                  <a:cubicBezTo>
                    <a:pt x="1" y="31"/>
                    <a:pt x="1" y="31"/>
                    <a:pt x="1" y="31"/>
                  </a:cubicBezTo>
                  <a:cubicBezTo>
                    <a:pt x="2" y="31"/>
                    <a:pt x="2" y="31"/>
                    <a:pt x="3" y="31"/>
                  </a:cubicBezTo>
                  <a:cubicBezTo>
                    <a:pt x="4" y="31"/>
                    <a:pt x="4" y="30"/>
                    <a:pt x="4" y="29"/>
                  </a:cubicBezTo>
                  <a:cubicBezTo>
                    <a:pt x="4" y="27"/>
                    <a:pt x="4" y="24"/>
                    <a:pt x="4" y="20"/>
                  </a:cubicBezTo>
                  <a:lnTo>
                    <a:pt x="4" y="13"/>
                  </a:lnTo>
                  <a:close/>
                  <a:moveTo>
                    <a:pt x="9" y="16"/>
                  </a:moveTo>
                  <a:cubicBezTo>
                    <a:pt x="9" y="16"/>
                    <a:pt x="9" y="16"/>
                    <a:pt x="9" y="17"/>
                  </a:cubicBezTo>
                  <a:cubicBezTo>
                    <a:pt x="10" y="17"/>
                    <a:pt x="12" y="17"/>
                    <a:pt x="13" y="17"/>
                  </a:cubicBezTo>
                  <a:cubicBezTo>
                    <a:pt x="14" y="17"/>
                    <a:pt x="15" y="17"/>
                    <a:pt x="16" y="16"/>
                  </a:cubicBezTo>
                  <a:cubicBezTo>
                    <a:pt x="17" y="15"/>
                    <a:pt x="18" y="13"/>
                    <a:pt x="18" y="10"/>
                  </a:cubicBezTo>
                  <a:cubicBezTo>
                    <a:pt x="18" y="4"/>
                    <a:pt x="14" y="2"/>
                    <a:pt x="12" y="2"/>
                  </a:cubicBezTo>
                  <a:cubicBezTo>
                    <a:pt x="11" y="2"/>
                    <a:pt x="10" y="2"/>
                    <a:pt x="9" y="3"/>
                  </a:cubicBezTo>
                  <a:cubicBezTo>
                    <a:pt x="9" y="3"/>
                    <a:pt x="9" y="3"/>
                    <a:pt x="9" y="3"/>
                  </a:cubicBezTo>
                  <a:lnTo>
                    <a:pt x="9" y="16"/>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Freeform 40"/>
            <p:cNvSpPr>
              <a:spLocks noEditPoints="1"/>
            </p:cNvSpPr>
            <p:nvPr/>
          </p:nvSpPr>
          <p:spPr bwMode="auto">
            <a:xfrm>
              <a:off x="5575384" y="7992770"/>
              <a:ext cx="98425" cy="95250"/>
            </a:xfrm>
            <a:custGeom>
              <a:avLst/>
              <a:gdLst>
                <a:gd name="T0" fmla="*/ 4 w 33"/>
                <a:gd name="T1" fmla="*/ 13 h 32"/>
                <a:gd name="T2" fmla="*/ 4 w 33"/>
                <a:gd name="T3" fmla="*/ 4 h 32"/>
                <a:gd name="T4" fmla="*/ 2 w 33"/>
                <a:gd name="T5" fmla="*/ 1 h 32"/>
                <a:gd name="T6" fmla="*/ 0 w 33"/>
                <a:gd name="T7" fmla="*/ 1 h 32"/>
                <a:gd name="T8" fmla="*/ 0 w 33"/>
                <a:gd name="T9" fmla="*/ 1 h 32"/>
                <a:gd name="T10" fmla="*/ 0 w 33"/>
                <a:gd name="T11" fmla="*/ 0 h 32"/>
                <a:gd name="T12" fmla="*/ 6 w 33"/>
                <a:gd name="T13" fmla="*/ 1 h 32"/>
                <a:gd name="T14" fmla="*/ 12 w 33"/>
                <a:gd name="T15" fmla="*/ 0 h 32"/>
                <a:gd name="T16" fmla="*/ 20 w 33"/>
                <a:gd name="T17" fmla="*/ 2 h 32"/>
                <a:gd name="T18" fmla="*/ 23 w 33"/>
                <a:gd name="T19" fmla="*/ 8 h 32"/>
                <a:gd name="T20" fmla="*/ 17 w 33"/>
                <a:gd name="T21" fmla="*/ 17 h 32"/>
                <a:gd name="T22" fmla="*/ 26 w 33"/>
                <a:gd name="T23" fmla="*/ 28 h 32"/>
                <a:gd name="T24" fmla="*/ 31 w 33"/>
                <a:gd name="T25" fmla="*/ 31 h 32"/>
                <a:gd name="T26" fmla="*/ 32 w 33"/>
                <a:gd name="T27" fmla="*/ 31 h 32"/>
                <a:gd name="T28" fmla="*/ 33 w 33"/>
                <a:gd name="T29" fmla="*/ 32 h 32"/>
                <a:gd name="T30" fmla="*/ 32 w 33"/>
                <a:gd name="T31" fmla="*/ 32 h 32"/>
                <a:gd name="T32" fmla="*/ 28 w 33"/>
                <a:gd name="T33" fmla="*/ 32 h 32"/>
                <a:gd name="T34" fmla="*/ 23 w 33"/>
                <a:gd name="T35" fmla="*/ 31 h 32"/>
                <a:gd name="T36" fmla="*/ 18 w 33"/>
                <a:gd name="T37" fmla="*/ 25 h 32"/>
                <a:gd name="T38" fmla="*/ 13 w 33"/>
                <a:gd name="T39" fmla="*/ 19 h 32"/>
                <a:gd name="T40" fmla="*/ 13 w 33"/>
                <a:gd name="T41" fmla="*/ 19 h 32"/>
                <a:gd name="T42" fmla="*/ 9 w 33"/>
                <a:gd name="T43" fmla="*/ 19 h 32"/>
                <a:gd name="T44" fmla="*/ 9 w 33"/>
                <a:gd name="T45" fmla="*/ 19 h 32"/>
                <a:gd name="T46" fmla="*/ 9 w 33"/>
                <a:gd name="T47" fmla="*/ 20 h 32"/>
                <a:gd name="T48" fmla="*/ 9 w 33"/>
                <a:gd name="T49" fmla="*/ 29 h 32"/>
                <a:gd name="T50" fmla="*/ 11 w 33"/>
                <a:gd name="T51" fmla="*/ 31 h 32"/>
                <a:gd name="T52" fmla="*/ 13 w 33"/>
                <a:gd name="T53" fmla="*/ 31 h 32"/>
                <a:gd name="T54" fmla="*/ 13 w 33"/>
                <a:gd name="T55" fmla="*/ 32 h 32"/>
                <a:gd name="T56" fmla="*/ 12 w 33"/>
                <a:gd name="T57" fmla="*/ 32 h 32"/>
                <a:gd name="T58" fmla="*/ 6 w 33"/>
                <a:gd name="T59" fmla="*/ 32 h 32"/>
                <a:gd name="T60" fmla="*/ 1 w 33"/>
                <a:gd name="T61" fmla="*/ 32 h 32"/>
                <a:gd name="T62" fmla="*/ 0 w 33"/>
                <a:gd name="T63" fmla="*/ 32 h 32"/>
                <a:gd name="T64" fmla="*/ 1 w 33"/>
                <a:gd name="T65" fmla="*/ 31 h 32"/>
                <a:gd name="T66" fmla="*/ 2 w 33"/>
                <a:gd name="T67" fmla="*/ 31 h 32"/>
                <a:gd name="T68" fmla="*/ 4 w 33"/>
                <a:gd name="T69" fmla="*/ 29 h 32"/>
                <a:gd name="T70" fmla="*/ 4 w 33"/>
                <a:gd name="T71" fmla="*/ 20 h 32"/>
                <a:gd name="T72" fmla="*/ 4 w 33"/>
                <a:gd name="T73" fmla="*/ 13 h 32"/>
                <a:gd name="T74" fmla="*/ 9 w 33"/>
                <a:gd name="T75" fmla="*/ 16 h 32"/>
                <a:gd name="T76" fmla="*/ 9 w 33"/>
                <a:gd name="T77" fmla="*/ 17 h 32"/>
                <a:gd name="T78" fmla="*/ 12 w 33"/>
                <a:gd name="T79" fmla="*/ 17 h 32"/>
                <a:gd name="T80" fmla="*/ 15 w 33"/>
                <a:gd name="T81" fmla="*/ 16 h 32"/>
                <a:gd name="T82" fmla="*/ 18 w 33"/>
                <a:gd name="T83" fmla="*/ 10 h 32"/>
                <a:gd name="T84" fmla="*/ 11 w 33"/>
                <a:gd name="T85" fmla="*/ 2 h 32"/>
                <a:gd name="T86" fmla="*/ 9 w 33"/>
                <a:gd name="T87" fmla="*/ 3 h 32"/>
                <a:gd name="T88" fmla="*/ 9 w 33"/>
                <a:gd name="T89" fmla="*/ 3 h 32"/>
                <a:gd name="T90" fmla="*/ 9 w 33"/>
                <a:gd name="T9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 h="32">
                  <a:moveTo>
                    <a:pt x="4" y="13"/>
                  </a:moveTo>
                  <a:cubicBezTo>
                    <a:pt x="4" y="6"/>
                    <a:pt x="4" y="5"/>
                    <a:pt x="4" y="4"/>
                  </a:cubicBezTo>
                  <a:cubicBezTo>
                    <a:pt x="4" y="2"/>
                    <a:pt x="3" y="2"/>
                    <a:pt x="2" y="1"/>
                  </a:cubicBezTo>
                  <a:cubicBezTo>
                    <a:pt x="2" y="1"/>
                    <a:pt x="1" y="1"/>
                    <a:pt x="0" y="1"/>
                  </a:cubicBezTo>
                  <a:cubicBezTo>
                    <a:pt x="0" y="1"/>
                    <a:pt x="0" y="1"/>
                    <a:pt x="0" y="1"/>
                  </a:cubicBezTo>
                  <a:cubicBezTo>
                    <a:pt x="0" y="0"/>
                    <a:pt x="0" y="0"/>
                    <a:pt x="0" y="0"/>
                  </a:cubicBezTo>
                  <a:cubicBezTo>
                    <a:pt x="3" y="0"/>
                    <a:pt x="5" y="1"/>
                    <a:pt x="6" y="1"/>
                  </a:cubicBezTo>
                  <a:cubicBezTo>
                    <a:pt x="8" y="1"/>
                    <a:pt x="11" y="0"/>
                    <a:pt x="12" y="0"/>
                  </a:cubicBezTo>
                  <a:cubicBezTo>
                    <a:pt x="15" y="0"/>
                    <a:pt x="18" y="1"/>
                    <a:pt x="20" y="2"/>
                  </a:cubicBezTo>
                  <a:cubicBezTo>
                    <a:pt x="21" y="3"/>
                    <a:pt x="23" y="5"/>
                    <a:pt x="23" y="8"/>
                  </a:cubicBezTo>
                  <a:cubicBezTo>
                    <a:pt x="23" y="11"/>
                    <a:pt x="21" y="14"/>
                    <a:pt x="17" y="17"/>
                  </a:cubicBezTo>
                  <a:cubicBezTo>
                    <a:pt x="21" y="22"/>
                    <a:pt x="24" y="26"/>
                    <a:pt x="26" y="28"/>
                  </a:cubicBezTo>
                  <a:cubicBezTo>
                    <a:pt x="29" y="31"/>
                    <a:pt x="30" y="31"/>
                    <a:pt x="31" y="31"/>
                  </a:cubicBezTo>
                  <a:cubicBezTo>
                    <a:pt x="31" y="31"/>
                    <a:pt x="32" y="31"/>
                    <a:pt x="32" y="31"/>
                  </a:cubicBezTo>
                  <a:cubicBezTo>
                    <a:pt x="32" y="31"/>
                    <a:pt x="33" y="31"/>
                    <a:pt x="33" y="32"/>
                  </a:cubicBezTo>
                  <a:cubicBezTo>
                    <a:pt x="33" y="32"/>
                    <a:pt x="32" y="32"/>
                    <a:pt x="32" y="32"/>
                  </a:cubicBezTo>
                  <a:cubicBezTo>
                    <a:pt x="28" y="32"/>
                    <a:pt x="28" y="32"/>
                    <a:pt x="28" y="32"/>
                  </a:cubicBezTo>
                  <a:cubicBezTo>
                    <a:pt x="25" y="32"/>
                    <a:pt x="24" y="32"/>
                    <a:pt x="23" y="31"/>
                  </a:cubicBezTo>
                  <a:cubicBezTo>
                    <a:pt x="22" y="30"/>
                    <a:pt x="20" y="28"/>
                    <a:pt x="18" y="25"/>
                  </a:cubicBezTo>
                  <a:cubicBezTo>
                    <a:pt x="16" y="23"/>
                    <a:pt x="14" y="20"/>
                    <a:pt x="13" y="19"/>
                  </a:cubicBezTo>
                  <a:cubicBezTo>
                    <a:pt x="13" y="19"/>
                    <a:pt x="13" y="19"/>
                    <a:pt x="13" y="19"/>
                  </a:cubicBezTo>
                  <a:cubicBezTo>
                    <a:pt x="9" y="19"/>
                    <a:pt x="9" y="19"/>
                    <a:pt x="9" y="19"/>
                  </a:cubicBezTo>
                  <a:cubicBezTo>
                    <a:pt x="9" y="19"/>
                    <a:pt x="9" y="19"/>
                    <a:pt x="9" y="19"/>
                  </a:cubicBezTo>
                  <a:cubicBezTo>
                    <a:pt x="9" y="20"/>
                    <a:pt x="9" y="20"/>
                    <a:pt x="9" y="20"/>
                  </a:cubicBezTo>
                  <a:cubicBezTo>
                    <a:pt x="9" y="24"/>
                    <a:pt x="9" y="27"/>
                    <a:pt x="9" y="29"/>
                  </a:cubicBezTo>
                  <a:cubicBezTo>
                    <a:pt x="9" y="30"/>
                    <a:pt x="9" y="31"/>
                    <a:pt x="11" y="31"/>
                  </a:cubicBezTo>
                  <a:cubicBezTo>
                    <a:pt x="11" y="31"/>
                    <a:pt x="12" y="31"/>
                    <a:pt x="13" y="31"/>
                  </a:cubicBezTo>
                  <a:cubicBezTo>
                    <a:pt x="13" y="31"/>
                    <a:pt x="13" y="31"/>
                    <a:pt x="13" y="32"/>
                  </a:cubicBezTo>
                  <a:cubicBezTo>
                    <a:pt x="13" y="32"/>
                    <a:pt x="13" y="32"/>
                    <a:pt x="12" y="32"/>
                  </a:cubicBezTo>
                  <a:cubicBezTo>
                    <a:pt x="10" y="32"/>
                    <a:pt x="7" y="32"/>
                    <a:pt x="6" y="32"/>
                  </a:cubicBezTo>
                  <a:cubicBezTo>
                    <a:pt x="5" y="32"/>
                    <a:pt x="3" y="32"/>
                    <a:pt x="1" y="32"/>
                  </a:cubicBezTo>
                  <a:cubicBezTo>
                    <a:pt x="0" y="32"/>
                    <a:pt x="0" y="32"/>
                    <a:pt x="0" y="32"/>
                  </a:cubicBezTo>
                  <a:cubicBezTo>
                    <a:pt x="0" y="31"/>
                    <a:pt x="0" y="31"/>
                    <a:pt x="1" y="31"/>
                  </a:cubicBezTo>
                  <a:cubicBezTo>
                    <a:pt x="1" y="31"/>
                    <a:pt x="2" y="31"/>
                    <a:pt x="2" y="31"/>
                  </a:cubicBezTo>
                  <a:cubicBezTo>
                    <a:pt x="3" y="31"/>
                    <a:pt x="3" y="30"/>
                    <a:pt x="4" y="29"/>
                  </a:cubicBezTo>
                  <a:cubicBezTo>
                    <a:pt x="4" y="27"/>
                    <a:pt x="4" y="24"/>
                    <a:pt x="4" y="20"/>
                  </a:cubicBezTo>
                  <a:lnTo>
                    <a:pt x="4" y="13"/>
                  </a:lnTo>
                  <a:close/>
                  <a:moveTo>
                    <a:pt x="9" y="16"/>
                  </a:moveTo>
                  <a:cubicBezTo>
                    <a:pt x="9" y="16"/>
                    <a:pt x="9" y="16"/>
                    <a:pt x="9" y="17"/>
                  </a:cubicBezTo>
                  <a:cubicBezTo>
                    <a:pt x="10" y="17"/>
                    <a:pt x="11" y="17"/>
                    <a:pt x="12" y="17"/>
                  </a:cubicBezTo>
                  <a:cubicBezTo>
                    <a:pt x="14" y="17"/>
                    <a:pt x="15" y="17"/>
                    <a:pt x="15" y="16"/>
                  </a:cubicBezTo>
                  <a:cubicBezTo>
                    <a:pt x="17" y="15"/>
                    <a:pt x="18" y="13"/>
                    <a:pt x="18" y="10"/>
                  </a:cubicBezTo>
                  <a:cubicBezTo>
                    <a:pt x="18" y="4"/>
                    <a:pt x="14" y="2"/>
                    <a:pt x="11" y="2"/>
                  </a:cubicBezTo>
                  <a:cubicBezTo>
                    <a:pt x="10" y="2"/>
                    <a:pt x="10" y="2"/>
                    <a:pt x="9" y="3"/>
                  </a:cubicBezTo>
                  <a:cubicBezTo>
                    <a:pt x="9" y="3"/>
                    <a:pt x="9" y="3"/>
                    <a:pt x="9" y="3"/>
                  </a:cubicBezTo>
                  <a:lnTo>
                    <a:pt x="9" y="16"/>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Freeform 41"/>
            <p:cNvSpPr>
              <a:spLocks/>
            </p:cNvSpPr>
            <p:nvPr/>
          </p:nvSpPr>
          <p:spPr bwMode="auto">
            <a:xfrm>
              <a:off x="5667459" y="7992770"/>
              <a:ext cx="61913" cy="95250"/>
            </a:xfrm>
            <a:custGeom>
              <a:avLst/>
              <a:gdLst>
                <a:gd name="T0" fmla="*/ 4 w 21"/>
                <a:gd name="T1" fmla="*/ 13 h 32"/>
                <a:gd name="T2" fmla="*/ 4 w 21"/>
                <a:gd name="T3" fmla="*/ 4 h 32"/>
                <a:gd name="T4" fmla="*/ 3 w 21"/>
                <a:gd name="T5" fmla="*/ 1 h 32"/>
                <a:gd name="T6" fmla="*/ 1 w 21"/>
                <a:gd name="T7" fmla="*/ 1 h 32"/>
                <a:gd name="T8" fmla="*/ 0 w 21"/>
                <a:gd name="T9" fmla="*/ 1 h 32"/>
                <a:gd name="T10" fmla="*/ 1 w 21"/>
                <a:gd name="T11" fmla="*/ 0 h 32"/>
                <a:gd name="T12" fmla="*/ 4 w 21"/>
                <a:gd name="T13" fmla="*/ 0 h 32"/>
                <a:gd name="T14" fmla="*/ 7 w 21"/>
                <a:gd name="T15" fmla="*/ 1 h 32"/>
                <a:gd name="T16" fmla="*/ 18 w 21"/>
                <a:gd name="T17" fmla="*/ 0 h 32"/>
                <a:gd name="T18" fmla="*/ 19 w 21"/>
                <a:gd name="T19" fmla="*/ 0 h 32"/>
                <a:gd name="T20" fmla="*/ 20 w 21"/>
                <a:gd name="T21" fmla="*/ 0 h 32"/>
                <a:gd name="T22" fmla="*/ 20 w 21"/>
                <a:gd name="T23" fmla="*/ 0 h 32"/>
                <a:gd name="T24" fmla="*/ 20 w 21"/>
                <a:gd name="T25" fmla="*/ 3 h 32"/>
                <a:gd name="T26" fmla="*/ 20 w 21"/>
                <a:gd name="T27" fmla="*/ 6 h 32"/>
                <a:gd name="T28" fmla="*/ 19 w 21"/>
                <a:gd name="T29" fmla="*/ 6 h 32"/>
                <a:gd name="T30" fmla="*/ 19 w 21"/>
                <a:gd name="T31" fmla="*/ 6 h 32"/>
                <a:gd name="T32" fmla="*/ 19 w 21"/>
                <a:gd name="T33" fmla="*/ 4 h 32"/>
                <a:gd name="T34" fmla="*/ 16 w 21"/>
                <a:gd name="T35" fmla="*/ 3 h 32"/>
                <a:gd name="T36" fmla="*/ 10 w 21"/>
                <a:gd name="T37" fmla="*/ 3 h 32"/>
                <a:gd name="T38" fmla="*/ 10 w 21"/>
                <a:gd name="T39" fmla="*/ 3 h 32"/>
                <a:gd name="T40" fmla="*/ 10 w 21"/>
                <a:gd name="T41" fmla="*/ 14 h 32"/>
                <a:gd name="T42" fmla="*/ 10 w 21"/>
                <a:gd name="T43" fmla="*/ 14 h 32"/>
                <a:gd name="T44" fmla="*/ 17 w 21"/>
                <a:gd name="T45" fmla="*/ 14 h 32"/>
                <a:gd name="T46" fmla="*/ 19 w 21"/>
                <a:gd name="T47" fmla="*/ 13 h 32"/>
                <a:gd name="T48" fmla="*/ 19 w 21"/>
                <a:gd name="T49" fmla="*/ 13 h 32"/>
                <a:gd name="T50" fmla="*/ 20 w 21"/>
                <a:gd name="T51" fmla="*/ 13 h 32"/>
                <a:gd name="T52" fmla="*/ 19 w 21"/>
                <a:gd name="T53" fmla="*/ 16 h 32"/>
                <a:gd name="T54" fmla="*/ 19 w 21"/>
                <a:gd name="T55" fmla="*/ 19 h 32"/>
                <a:gd name="T56" fmla="*/ 19 w 21"/>
                <a:gd name="T57" fmla="*/ 20 h 32"/>
                <a:gd name="T58" fmla="*/ 18 w 21"/>
                <a:gd name="T59" fmla="*/ 19 h 32"/>
                <a:gd name="T60" fmla="*/ 18 w 21"/>
                <a:gd name="T61" fmla="*/ 18 h 32"/>
                <a:gd name="T62" fmla="*/ 16 w 21"/>
                <a:gd name="T63" fmla="*/ 16 h 32"/>
                <a:gd name="T64" fmla="*/ 10 w 21"/>
                <a:gd name="T65" fmla="*/ 16 h 32"/>
                <a:gd name="T66" fmla="*/ 10 w 21"/>
                <a:gd name="T67" fmla="*/ 17 h 32"/>
                <a:gd name="T68" fmla="*/ 10 w 21"/>
                <a:gd name="T69" fmla="*/ 20 h 32"/>
                <a:gd name="T70" fmla="*/ 10 w 21"/>
                <a:gd name="T71" fmla="*/ 26 h 32"/>
                <a:gd name="T72" fmla="*/ 15 w 21"/>
                <a:gd name="T73" fmla="*/ 30 h 32"/>
                <a:gd name="T74" fmla="*/ 19 w 21"/>
                <a:gd name="T75" fmla="*/ 29 h 32"/>
                <a:gd name="T76" fmla="*/ 21 w 21"/>
                <a:gd name="T77" fmla="*/ 26 h 32"/>
                <a:gd name="T78" fmla="*/ 21 w 21"/>
                <a:gd name="T79" fmla="*/ 26 h 32"/>
                <a:gd name="T80" fmla="*/ 21 w 21"/>
                <a:gd name="T81" fmla="*/ 26 h 32"/>
                <a:gd name="T82" fmla="*/ 21 w 21"/>
                <a:gd name="T83" fmla="*/ 31 h 32"/>
                <a:gd name="T84" fmla="*/ 19 w 21"/>
                <a:gd name="T85" fmla="*/ 32 h 32"/>
                <a:gd name="T86" fmla="*/ 11 w 21"/>
                <a:gd name="T87" fmla="*/ 32 h 32"/>
                <a:gd name="T88" fmla="*/ 7 w 21"/>
                <a:gd name="T89" fmla="*/ 32 h 32"/>
                <a:gd name="T90" fmla="*/ 5 w 21"/>
                <a:gd name="T91" fmla="*/ 32 h 32"/>
                <a:gd name="T92" fmla="*/ 2 w 21"/>
                <a:gd name="T93" fmla="*/ 32 h 32"/>
                <a:gd name="T94" fmla="*/ 1 w 21"/>
                <a:gd name="T95" fmla="*/ 32 h 32"/>
                <a:gd name="T96" fmla="*/ 1 w 21"/>
                <a:gd name="T97" fmla="*/ 31 h 32"/>
                <a:gd name="T98" fmla="*/ 3 w 21"/>
                <a:gd name="T99" fmla="*/ 31 h 32"/>
                <a:gd name="T100" fmla="*/ 4 w 21"/>
                <a:gd name="T101" fmla="*/ 29 h 32"/>
                <a:gd name="T102" fmla="*/ 4 w 21"/>
                <a:gd name="T103" fmla="*/ 20 h 32"/>
                <a:gd name="T104" fmla="*/ 4 w 21"/>
                <a:gd name="T105"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 h="32">
                  <a:moveTo>
                    <a:pt x="4" y="13"/>
                  </a:moveTo>
                  <a:cubicBezTo>
                    <a:pt x="4" y="6"/>
                    <a:pt x="4" y="5"/>
                    <a:pt x="4" y="4"/>
                  </a:cubicBezTo>
                  <a:cubicBezTo>
                    <a:pt x="4" y="2"/>
                    <a:pt x="4" y="2"/>
                    <a:pt x="3" y="1"/>
                  </a:cubicBezTo>
                  <a:cubicBezTo>
                    <a:pt x="2" y="1"/>
                    <a:pt x="1" y="1"/>
                    <a:pt x="1" y="1"/>
                  </a:cubicBezTo>
                  <a:cubicBezTo>
                    <a:pt x="0" y="1"/>
                    <a:pt x="0" y="1"/>
                    <a:pt x="0" y="1"/>
                  </a:cubicBezTo>
                  <a:cubicBezTo>
                    <a:pt x="0" y="0"/>
                    <a:pt x="0" y="0"/>
                    <a:pt x="1" y="0"/>
                  </a:cubicBezTo>
                  <a:cubicBezTo>
                    <a:pt x="2" y="0"/>
                    <a:pt x="3" y="0"/>
                    <a:pt x="4" y="0"/>
                  </a:cubicBezTo>
                  <a:cubicBezTo>
                    <a:pt x="6" y="0"/>
                    <a:pt x="7" y="1"/>
                    <a:pt x="7" y="1"/>
                  </a:cubicBezTo>
                  <a:cubicBezTo>
                    <a:pt x="8" y="1"/>
                    <a:pt x="17" y="1"/>
                    <a:pt x="18" y="0"/>
                  </a:cubicBezTo>
                  <a:cubicBezTo>
                    <a:pt x="18" y="0"/>
                    <a:pt x="19" y="0"/>
                    <a:pt x="19" y="0"/>
                  </a:cubicBezTo>
                  <a:cubicBezTo>
                    <a:pt x="20" y="0"/>
                    <a:pt x="20" y="0"/>
                    <a:pt x="20" y="0"/>
                  </a:cubicBezTo>
                  <a:cubicBezTo>
                    <a:pt x="20" y="0"/>
                    <a:pt x="20" y="0"/>
                    <a:pt x="20" y="0"/>
                  </a:cubicBezTo>
                  <a:cubicBezTo>
                    <a:pt x="20" y="1"/>
                    <a:pt x="20" y="1"/>
                    <a:pt x="20" y="3"/>
                  </a:cubicBezTo>
                  <a:cubicBezTo>
                    <a:pt x="20" y="4"/>
                    <a:pt x="20" y="5"/>
                    <a:pt x="20" y="6"/>
                  </a:cubicBezTo>
                  <a:cubicBezTo>
                    <a:pt x="20" y="6"/>
                    <a:pt x="20" y="6"/>
                    <a:pt x="19" y="6"/>
                  </a:cubicBezTo>
                  <a:cubicBezTo>
                    <a:pt x="19" y="6"/>
                    <a:pt x="19" y="6"/>
                    <a:pt x="19" y="6"/>
                  </a:cubicBezTo>
                  <a:cubicBezTo>
                    <a:pt x="19" y="5"/>
                    <a:pt x="19" y="5"/>
                    <a:pt x="19" y="4"/>
                  </a:cubicBezTo>
                  <a:cubicBezTo>
                    <a:pt x="18" y="4"/>
                    <a:pt x="18" y="3"/>
                    <a:pt x="16" y="3"/>
                  </a:cubicBezTo>
                  <a:cubicBezTo>
                    <a:pt x="15" y="3"/>
                    <a:pt x="11" y="3"/>
                    <a:pt x="10" y="3"/>
                  </a:cubicBezTo>
                  <a:cubicBezTo>
                    <a:pt x="10" y="3"/>
                    <a:pt x="10" y="3"/>
                    <a:pt x="10" y="3"/>
                  </a:cubicBezTo>
                  <a:cubicBezTo>
                    <a:pt x="10" y="14"/>
                    <a:pt x="10" y="14"/>
                    <a:pt x="10" y="14"/>
                  </a:cubicBezTo>
                  <a:cubicBezTo>
                    <a:pt x="10" y="14"/>
                    <a:pt x="10" y="14"/>
                    <a:pt x="10" y="14"/>
                  </a:cubicBezTo>
                  <a:cubicBezTo>
                    <a:pt x="11" y="14"/>
                    <a:pt x="16" y="14"/>
                    <a:pt x="17" y="14"/>
                  </a:cubicBezTo>
                  <a:cubicBezTo>
                    <a:pt x="18" y="14"/>
                    <a:pt x="18" y="14"/>
                    <a:pt x="19" y="13"/>
                  </a:cubicBezTo>
                  <a:cubicBezTo>
                    <a:pt x="19" y="13"/>
                    <a:pt x="19" y="13"/>
                    <a:pt x="19" y="13"/>
                  </a:cubicBezTo>
                  <a:cubicBezTo>
                    <a:pt x="20" y="13"/>
                    <a:pt x="20" y="13"/>
                    <a:pt x="20" y="13"/>
                  </a:cubicBezTo>
                  <a:cubicBezTo>
                    <a:pt x="20" y="13"/>
                    <a:pt x="19" y="14"/>
                    <a:pt x="19" y="16"/>
                  </a:cubicBezTo>
                  <a:cubicBezTo>
                    <a:pt x="19" y="17"/>
                    <a:pt x="19" y="19"/>
                    <a:pt x="19" y="19"/>
                  </a:cubicBezTo>
                  <a:cubicBezTo>
                    <a:pt x="19" y="19"/>
                    <a:pt x="19" y="20"/>
                    <a:pt x="19" y="20"/>
                  </a:cubicBezTo>
                  <a:cubicBezTo>
                    <a:pt x="18" y="20"/>
                    <a:pt x="18" y="20"/>
                    <a:pt x="18" y="19"/>
                  </a:cubicBezTo>
                  <a:cubicBezTo>
                    <a:pt x="18" y="19"/>
                    <a:pt x="18" y="18"/>
                    <a:pt x="18" y="18"/>
                  </a:cubicBezTo>
                  <a:cubicBezTo>
                    <a:pt x="18" y="17"/>
                    <a:pt x="17" y="16"/>
                    <a:pt x="16" y="16"/>
                  </a:cubicBezTo>
                  <a:cubicBezTo>
                    <a:pt x="15" y="16"/>
                    <a:pt x="11" y="16"/>
                    <a:pt x="10" y="16"/>
                  </a:cubicBezTo>
                  <a:cubicBezTo>
                    <a:pt x="10" y="16"/>
                    <a:pt x="10" y="16"/>
                    <a:pt x="10" y="17"/>
                  </a:cubicBezTo>
                  <a:cubicBezTo>
                    <a:pt x="10" y="20"/>
                    <a:pt x="10" y="20"/>
                    <a:pt x="10" y="20"/>
                  </a:cubicBezTo>
                  <a:cubicBezTo>
                    <a:pt x="10" y="21"/>
                    <a:pt x="10" y="25"/>
                    <a:pt x="10" y="26"/>
                  </a:cubicBezTo>
                  <a:cubicBezTo>
                    <a:pt x="10" y="29"/>
                    <a:pt x="10" y="30"/>
                    <a:pt x="15" y="30"/>
                  </a:cubicBezTo>
                  <a:cubicBezTo>
                    <a:pt x="16" y="30"/>
                    <a:pt x="18" y="30"/>
                    <a:pt x="19" y="29"/>
                  </a:cubicBezTo>
                  <a:cubicBezTo>
                    <a:pt x="20" y="29"/>
                    <a:pt x="20" y="28"/>
                    <a:pt x="21" y="26"/>
                  </a:cubicBezTo>
                  <a:cubicBezTo>
                    <a:pt x="21" y="26"/>
                    <a:pt x="21" y="26"/>
                    <a:pt x="21" y="26"/>
                  </a:cubicBezTo>
                  <a:cubicBezTo>
                    <a:pt x="21" y="26"/>
                    <a:pt x="21" y="26"/>
                    <a:pt x="21" y="26"/>
                  </a:cubicBezTo>
                  <a:cubicBezTo>
                    <a:pt x="21" y="27"/>
                    <a:pt x="21" y="30"/>
                    <a:pt x="21" y="31"/>
                  </a:cubicBezTo>
                  <a:cubicBezTo>
                    <a:pt x="20" y="32"/>
                    <a:pt x="20" y="32"/>
                    <a:pt x="19" y="32"/>
                  </a:cubicBezTo>
                  <a:cubicBezTo>
                    <a:pt x="15" y="32"/>
                    <a:pt x="13" y="32"/>
                    <a:pt x="11" y="32"/>
                  </a:cubicBezTo>
                  <a:cubicBezTo>
                    <a:pt x="9" y="32"/>
                    <a:pt x="8" y="32"/>
                    <a:pt x="7" y="32"/>
                  </a:cubicBezTo>
                  <a:cubicBezTo>
                    <a:pt x="6" y="32"/>
                    <a:pt x="6" y="32"/>
                    <a:pt x="5" y="32"/>
                  </a:cubicBezTo>
                  <a:cubicBezTo>
                    <a:pt x="4" y="32"/>
                    <a:pt x="2" y="32"/>
                    <a:pt x="2" y="32"/>
                  </a:cubicBezTo>
                  <a:cubicBezTo>
                    <a:pt x="1" y="32"/>
                    <a:pt x="1" y="32"/>
                    <a:pt x="1" y="32"/>
                  </a:cubicBezTo>
                  <a:cubicBezTo>
                    <a:pt x="1" y="31"/>
                    <a:pt x="1" y="31"/>
                    <a:pt x="1" y="31"/>
                  </a:cubicBezTo>
                  <a:cubicBezTo>
                    <a:pt x="2" y="31"/>
                    <a:pt x="3" y="31"/>
                    <a:pt x="3" y="31"/>
                  </a:cubicBezTo>
                  <a:cubicBezTo>
                    <a:pt x="4" y="31"/>
                    <a:pt x="4" y="30"/>
                    <a:pt x="4" y="29"/>
                  </a:cubicBezTo>
                  <a:cubicBezTo>
                    <a:pt x="4" y="27"/>
                    <a:pt x="4" y="24"/>
                    <a:pt x="4" y="20"/>
                  </a:cubicBezTo>
                  <a:lnTo>
                    <a:pt x="4" y="13"/>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42"/>
            <p:cNvSpPr>
              <a:spLocks/>
            </p:cNvSpPr>
            <p:nvPr/>
          </p:nvSpPr>
          <p:spPr bwMode="auto">
            <a:xfrm>
              <a:off x="5743659" y="7992770"/>
              <a:ext cx="100013" cy="98425"/>
            </a:xfrm>
            <a:custGeom>
              <a:avLst/>
              <a:gdLst>
                <a:gd name="T0" fmla="*/ 30 w 34"/>
                <a:gd name="T1" fmla="*/ 29 h 33"/>
                <a:gd name="T2" fmla="*/ 30 w 34"/>
                <a:gd name="T3" fmla="*/ 31 h 33"/>
                <a:gd name="T4" fmla="*/ 20 w 34"/>
                <a:gd name="T5" fmla="*/ 33 h 33"/>
                <a:gd name="T6" fmla="*/ 0 w 34"/>
                <a:gd name="T7" fmla="*/ 16 h 33"/>
                <a:gd name="T8" fmla="*/ 8 w 34"/>
                <a:gd name="T9" fmla="*/ 3 h 33"/>
                <a:gd name="T10" fmla="*/ 19 w 34"/>
                <a:gd name="T11" fmla="*/ 0 h 33"/>
                <a:gd name="T12" fmla="*/ 26 w 34"/>
                <a:gd name="T13" fmla="*/ 0 h 33"/>
                <a:gd name="T14" fmla="*/ 30 w 34"/>
                <a:gd name="T15" fmla="*/ 1 h 33"/>
                <a:gd name="T16" fmla="*/ 30 w 34"/>
                <a:gd name="T17" fmla="*/ 1 h 33"/>
                <a:gd name="T18" fmla="*/ 30 w 34"/>
                <a:gd name="T19" fmla="*/ 8 h 33"/>
                <a:gd name="T20" fmla="*/ 29 w 34"/>
                <a:gd name="T21" fmla="*/ 9 h 33"/>
                <a:gd name="T22" fmla="*/ 29 w 34"/>
                <a:gd name="T23" fmla="*/ 9 h 33"/>
                <a:gd name="T24" fmla="*/ 28 w 34"/>
                <a:gd name="T25" fmla="*/ 5 h 33"/>
                <a:gd name="T26" fmla="*/ 18 w 34"/>
                <a:gd name="T27" fmla="*/ 2 h 33"/>
                <a:gd name="T28" fmla="*/ 10 w 34"/>
                <a:gd name="T29" fmla="*/ 4 h 33"/>
                <a:gd name="T30" fmla="*/ 6 w 34"/>
                <a:gd name="T31" fmla="*/ 15 h 33"/>
                <a:gd name="T32" fmla="*/ 21 w 34"/>
                <a:gd name="T33" fmla="*/ 30 h 33"/>
                <a:gd name="T34" fmla="*/ 24 w 34"/>
                <a:gd name="T35" fmla="*/ 30 h 33"/>
                <a:gd name="T36" fmla="*/ 25 w 34"/>
                <a:gd name="T37" fmla="*/ 28 h 33"/>
                <a:gd name="T38" fmla="*/ 25 w 34"/>
                <a:gd name="T39" fmla="*/ 24 h 33"/>
                <a:gd name="T40" fmla="*/ 25 w 34"/>
                <a:gd name="T41" fmla="*/ 20 h 33"/>
                <a:gd name="T42" fmla="*/ 23 w 34"/>
                <a:gd name="T43" fmla="*/ 17 h 33"/>
                <a:gd name="T44" fmla="*/ 22 w 34"/>
                <a:gd name="T45" fmla="*/ 17 h 33"/>
                <a:gd name="T46" fmla="*/ 21 w 34"/>
                <a:gd name="T47" fmla="*/ 17 h 33"/>
                <a:gd name="T48" fmla="*/ 22 w 34"/>
                <a:gd name="T49" fmla="*/ 16 h 33"/>
                <a:gd name="T50" fmla="*/ 28 w 34"/>
                <a:gd name="T51" fmla="*/ 16 h 33"/>
                <a:gd name="T52" fmla="*/ 33 w 34"/>
                <a:gd name="T53" fmla="*/ 16 h 33"/>
                <a:gd name="T54" fmla="*/ 34 w 34"/>
                <a:gd name="T55" fmla="*/ 17 h 33"/>
                <a:gd name="T56" fmla="*/ 33 w 34"/>
                <a:gd name="T57" fmla="*/ 17 h 33"/>
                <a:gd name="T58" fmla="*/ 32 w 34"/>
                <a:gd name="T59" fmla="*/ 17 h 33"/>
                <a:gd name="T60" fmla="*/ 30 w 34"/>
                <a:gd name="T61" fmla="*/ 20 h 33"/>
                <a:gd name="T62" fmla="*/ 30 w 34"/>
                <a:gd name="T63" fmla="*/ 25 h 33"/>
                <a:gd name="T64" fmla="*/ 30 w 34"/>
                <a:gd name="T65"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 h="33">
                  <a:moveTo>
                    <a:pt x="30" y="29"/>
                  </a:moveTo>
                  <a:cubicBezTo>
                    <a:pt x="30" y="30"/>
                    <a:pt x="30" y="30"/>
                    <a:pt x="30" y="31"/>
                  </a:cubicBezTo>
                  <a:cubicBezTo>
                    <a:pt x="27" y="32"/>
                    <a:pt x="23" y="33"/>
                    <a:pt x="20" y="33"/>
                  </a:cubicBezTo>
                  <a:cubicBezTo>
                    <a:pt x="9" y="33"/>
                    <a:pt x="0" y="28"/>
                    <a:pt x="0" y="16"/>
                  </a:cubicBezTo>
                  <a:cubicBezTo>
                    <a:pt x="0" y="9"/>
                    <a:pt x="4" y="5"/>
                    <a:pt x="8" y="3"/>
                  </a:cubicBezTo>
                  <a:cubicBezTo>
                    <a:pt x="12" y="0"/>
                    <a:pt x="15" y="0"/>
                    <a:pt x="19" y="0"/>
                  </a:cubicBezTo>
                  <a:cubicBezTo>
                    <a:pt x="22" y="0"/>
                    <a:pt x="25" y="0"/>
                    <a:pt x="26" y="0"/>
                  </a:cubicBezTo>
                  <a:cubicBezTo>
                    <a:pt x="27" y="1"/>
                    <a:pt x="29" y="1"/>
                    <a:pt x="30" y="1"/>
                  </a:cubicBezTo>
                  <a:cubicBezTo>
                    <a:pt x="30" y="1"/>
                    <a:pt x="30" y="1"/>
                    <a:pt x="30" y="1"/>
                  </a:cubicBezTo>
                  <a:cubicBezTo>
                    <a:pt x="30" y="2"/>
                    <a:pt x="30" y="3"/>
                    <a:pt x="30" y="8"/>
                  </a:cubicBezTo>
                  <a:cubicBezTo>
                    <a:pt x="30" y="9"/>
                    <a:pt x="30" y="9"/>
                    <a:pt x="29" y="9"/>
                  </a:cubicBezTo>
                  <a:cubicBezTo>
                    <a:pt x="29" y="9"/>
                    <a:pt x="29" y="9"/>
                    <a:pt x="29" y="9"/>
                  </a:cubicBezTo>
                  <a:cubicBezTo>
                    <a:pt x="29" y="8"/>
                    <a:pt x="29" y="6"/>
                    <a:pt x="28" y="5"/>
                  </a:cubicBezTo>
                  <a:cubicBezTo>
                    <a:pt x="26" y="4"/>
                    <a:pt x="23" y="2"/>
                    <a:pt x="18" y="2"/>
                  </a:cubicBezTo>
                  <a:cubicBezTo>
                    <a:pt x="16" y="2"/>
                    <a:pt x="13" y="2"/>
                    <a:pt x="10" y="4"/>
                  </a:cubicBezTo>
                  <a:cubicBezTo>
                    <a:pt x="8" y="6"/>
                    <a:pt x="6" y="10"/>
                    <a:pt x="6" y="15"/>
                  </a:cubicBezTo>
                  <a:cubicBezTo>
                    <a:pt x="6" y="24"/>
                    <a:pt x="12" y="30"/>
                    <a:pt x="21" y="30"/>
                  </a:cubicBezTo>
                  <a:cubicBezTo>
                    <a:pt x="22" y="30"/>
                    <a:pt x="23" y="30"/>
                    <a:pt x="24" y="30"/>
                  </a:cubicBezTo>
                  <a:cubicBezTo>
                    <a:pt x="25" y="30"/>
                    <a:pt x="25" y="29"/>
                    <a:pt x="25" y="28"/>
                  </a:cubicBezTo>
                  <a:cubicBezTo>
                    <a:pt x="25" y="24"/>
                    <a:pt x="25" y="24"/>
                    <a:pt x="25" y="24"/>
                  </a:cubicBezTo>
                  <a:cubicBezTo>
                    <a:pt x="25" y="22"/>
                    <a:pt x="25" y="21"/>
                    <a:pt x="25" y="20"/>
                  </a:cubicBezTo>
                  <a:cubicBezTo>
                    <a:pt x="25" y="18"/>
                    <a:pt x="25" y="17"/>
                    <a:pt x="23" y="17"/>
                  </a:cubicBezTo>
                  <a:cubicBezTo>
                    <a:pt x="23" y="17"/>
                    <a:pt x="22" y="17"/>
                    <a:pt x="22" y="17"/>
                  </a:cubicBezTo>
                  <a:cubicBezTo>
                    <a:pt x="21" y="17"/>
                    <a:pt x="21" y="17"/>
                    <a:pt x="21" y="17"/>
                  </a:cubicBezTo>
                  <a:cubicBezTo>
                    <a:pt x="21" y="16"/>
                    <a:pt x="21" y="16"/>
                    <a:pt x="22" y="16"/>
                  </a:cubicBezTo>
                  <a:cubicBezTo>
                    <a:pt x="24" y="16"/>
                    <a:pt x="27" y="16"/>
                    <a:pt x="28" y="16"/>
                  </a:cubicBezTo>
                  <a:cubicBezTo>
                    <a:pt x="29" y="16"/>
                    <a:pt x="31" y="16"/>
                    <a:pt x="33" y="16"/>
                  </a:cubicBezTo>
                  <a:cubicBezTo>
                    <a:pt x="33" y="16"/>
                    <a:pt x="34" y="16"/>
                    <a:pt x="34" y="17"/>
                  </a:cubicBezTo>
                  <a:cubicBezTo>
                    <a:pt x="34" y="17"/>
                    <a:pt x="33" y="17"/>
                    <a:pt x="33" y="17"/>
                  </a:cubicBezTo>
                  <a:cubicBezTo>
                    <a:pt x="33" y="17"/>
                    <a:pt x="32" y="17"/>
                    <a:pt x="32" y="17"/>
                  </a:cubicBezTo>
                  <a:cubicBezTo>
                    <a:pt x="31" y="17"/>
                    <a:pt x="30" y="18"/>
                    <a:pt x="30" y="20"/>
                  </a:cubicBezTo>
                  <a:cubicBezTo>
                    <a:pt x="30" y="21"/>
                    <a:pt x="30" y="22"/>
                    <a:pt x="30" y="25"/>
                  </a:cubicBezTo>
                  <a:lnTo>
                    <a:pt x="30" y="29"/>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43"/>
            <p:cNvSpPr>
              <a:spLocks/>
            </p:cNvSpPr>
            <p:nvPr/>
          </p:nvSpPr>
          <p:spPr bwMode="auto">
            <a:xfrm>
              <a:off x="5856372" y="7992770"/>
              <a:ext cx="61913" cy="95250"/>
            </a:xfrm>
            <a:custGeom>
              <a:avLst/>
              <a:gdLst>
                <a:gd name="T0" fmla="*/ 4 w 21"/>
                <a:gd name="T1" fmla="*/ 13 h 32"/>
                <a:gd name="T2" fmla="*/ 4 w 21"/>
                <a:gd name="T3" fmla="*/ 4 h 32"/>
                <a:gd name="T4" fmla="*/ 2 w 21"/>
                <a:gd name="T5" fmla="*/ 1 h 32"/>
                <a:gd name="T6" fmla="*/ 0 w 21"/>
                <a:gd name="T7" fmla="*/ 1 h 32"/>
                <a:gd name="T8" fmla="*/ 0 w 21"/>
                <a:gd name="T9" fmla="*/ 1 h 32"/>
                <a:gd name="T10" fmla="*/ 1 w 21"/>
                <a:gd name="T11" fmla="*/ 0 h 32"/>
                <a:gd name="T12" fmla="*/ 4 w 21"/>
                <a:gd name="T13" fmla="*/ 0 h 32"/>
                <a:gd name="T14" fmla="*/ 7 w 21"/>
                <a:gd name="T15" fmla="*/ 1 h 32"/>
                <a:gd name="T16" fmla="*/ 17 w 21"/>
                <a:gd name="T17" fmla="*/ 0 h 32"/>
                <a:gd name="T18" fmla="*/ 19 w 21"/>
                <a:gd name="T19" fmla="*/ 0 h 32"/>
                <a:gd name="T20" fmla="*/ 20 w 21"/>
                <a:gd name="T21" fmla="*/ 0 h 32"/>
                <a:gd name="T22" fmla="*/ 20 w 21"/>
                <a:gd name="T23" fmla="*/ 0 h 32"/>
                <a:gd name="T24" fmla="*/ 20 w 21"/>
                <a:gd name="T25" fmla="*/ 3 h 32"/>
                <a:gd name="T26" fmla="*/ 19 w 21"/>
                <a:gd name="T27" fmla="*/ 6 h 32"/>
                <a:gd name="T28" fmla="*/ 19 w 21"/>
                <a:gd name="T29" fmla="*/ 6 h 32"/>
                <a:gd name="T30" fmla="*/ 19 w 21"/>
                <a:gd name="T31" fmla="*/ 6 h 32"/>
                <a:gd name="T32" fmla="*/ 18 w 21"/>
                <a:gd name="T33" fmla="*/ 4 h 32"/>
                <a:gd name="T34" fmla="*/ 16 w 21"/>
                <a:gd name="T35" fmla="*/ 3 h 32"/>
                <a:gd name="T36" fmla="*/ 10 w 21"/>
                <a:gd name="T37" fmla="*/ 3 h 32"/>
                <a:gd name="T38" fmla="*/ 9 w 21"/>
                <a:gd name="T39" fmla="*/ 3 h 32"/>
                <a:gd name="T40" fmla="*/ 9 w 21"/>
                <a:gd name="T41" fmla="*/ 14 h 32"/>
                <a:gd name="T42" fmla="*/ 10 w 21"/>
                <a:gd name="T43" fmla="*/ 14 h 32"/>
                <a:gd name="T44" fmla="*/ 16 w 21"/>
                <a:gd name="T45" fmla="*/ 14 h 32"/>
                <a:gd name="T46" fmla="*/ 18 w 21"/>
                <a:gd name="T47" fmla="*/ 13 h 32"/>
                <a:gd name="T48" fmla="*/ 19 w 21"/>
                <a:gd name="T49" fmla="*/ 13 h 32"/>
                <a:gd name="T50" fmla="*/ 19 w 21"/>
                <a:gd name="T51" fmla="*/ 13 h 32"/>
                <a:gd name="T52" fmla="*/ 19 w 21"/>
                <a:gd name="T53" fmla="*/ 16 h 32"/>
                <a:gd name="T54" fmla="*/ 19 w 21"/>
                <a:gd name="T55" fmla="*/ 19 h 32"/>
                <a:gd name="T56" fmla="*/ 18 w 21"/>
                <a:gd name="T57" fmla="*/ 20 h 32"/>
                <a:gd name="T58" fmla="*/ 18 w 21"/>
                <a:gd name="T59" fmla="*/ 19 h 32"/>
                <a:gd name="T60" fmla="*/ 18 w 21"/>
                <a:gd name="T61" fmla="*/ 18 h 32"/>
                <a:gd name="T62" fmla="*/ 15 w 21"/>
                <a:gd name="T63" fmla="*/ 16 h 32"/>
                <a:gd name="T64" fmla="*/ 10 w 21"/>
                <a:gd name="T65" fmla="*/ 16 h 32"/>
                <a:gd name="T66" fmla="*/ 9 w 21"/>
                <a:gd name="T67" fmla="*/ 17 h 32"/>
                <a:gd name="T68" fmla="*/ 9 w 21"/>
                <a:gd name="T69" fmla="*/ 20 h 32"/>
                <a:gd name="T70" fmla="*/ 9 w 21"/>
                <a:gd name="T71" fmla="*/ 26 h 32"/>
                <a:gd name="T72" fmla="*/ 14 w 21"/>
                <a:gd name="T73" fmla="*/ 30 h 32"/>
                <a:gd name="T74" fmla="*/ 18 w 21"/>
                <a:gd name="T75" fmla="*/ 29 h 32"/>
                <a:gd name="T76" fmla="*/ 20 w 21"/>
                <a:gd name="T77" fmla="*/ 26 h 32"/>
                <a:gd name="T78" fmla="*/ 21 w 21"/>
                <a:gd name="T79" fmla="*/ 26 h 32"/>
                <a:gd name="T80" fmla="*/ 21 w 21"/>
                <a:gd name="T81" fmla="*/ 26 h 32"/>
                <a:gd name="T82" fmla="*/ 20 w 21"/>
                <a:gd name="T83" fmla="*/ 31 h 32"/>
                <a:gd name="T84" fmla="*/ 18 w 21"/>
                <a:gd name="T85" fmla="*/ 32 h 32"/>
                <a:gd name="T86" fmla="*/ 11 w 21"/>
                <a:gd name="T87" fmla="*/ 32 h 32"/>
                <a:gd name="T88" fmla="*/ 7 w 21"/>
                <a:gd name="T89" fmla="*/ 32 h 32"/>
                <a:gd name="T90" fmla="*/ 4 w 21"/>
                <a:gd name="T91" fmla="*/ 32 h 32"/>
                <a:gd name="T92" fmla="*/ 1 w 21"/>
                <a:gd name="T93" fmla="*/ 32 h 32"/>
                <a:gd name="T94" fmla="*/ 0 w 21"/>
                <a:gd name="T95" fmla="*/ 32 h 32"/>
                <a:gd name="T96" fmla="*/ 1 w 21"/>
                <a:gd name="T97" fmla="*/ 31 h 32"/>
                <a:gd name="T98" fmla="*/ 3 w 21"/>
                <a:gd name="T99" fmla="*/ 31 h 32"/>
                <a:gd name="T100" fmla="*/ 4 w 21"/>
                <a:gd name="T101" fmla="*/ 29 h 32"/>
                <a:gd name="T102" fmla="*/ 4 w 21"/>
                <a:gd name="T103" fmla="*/ 20 h 32"/>
                <a:gd name="T104" fmla="*/ 4 w 21"/>
                <a:gd name="T105"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 h="32">
                  <a:moveTo>
                    <a:pt x="4" y="13"/>
                  </a:moveTo>
                  <a:cubicBezTo>
                    <a:pt x="4" y="6"/>
                    <a:pt x="4" y="5"/>
                    <a:pt x="4" y="4"/>
                  </a:cubicBezTo>
                  <a:cubicBezTo>
                    <a:pt x="4" y="2"/>
                    <a:pt x="4" y="2"/>
                    <a:pt x="2" y="1"/>
                  </a:cubicBezTo>
                  <a:cubicBezTo>
                    <a:pt x="2" y="1"/>
                    <a:pt x="1" y="1"/>
                    <a:pt x="0" y="1"/>
                  </a:cubicBezTo>
                  <a:cubicBezTo>
                    <a:pt x="0" y="1"/>
                    <a:pt x="0" y="1"/>
                    <a:pt x="0" y="1"/>
                  </a:cubicBezTo>
                  <a:cubicBezTo>
                    <a:pt x="0" y="0"/>
                    <a:pt x="0" y="0"/>
                    <a:pt x="1" y="0"/>
                  </a:cubicBezTo>
                  <a:cubicBezTo>
                    <a:pt x="2" y="0"/>
                    <a:pt x="3" y="0"/>
                    <a:pt x="4" y="0"/>
                  </a:cubicBezTo>
                  <a:cubicBezTo>
                    <a:pt x="5" y="0"/>
                    <a:pt x="6" y="1"/>
                    <a:pt x="7" y="1"/>
                  </a:cubicBezTo>
                  <a:cubicBezTo>
                    <a:pt x="8" y="1"/>
                    <a:pt x="16" y="1"/>
                    <a:pt x="17" y="0"/>
                  </a:cubicBezTo>
                  <a:cubicBezTo>
                    <a:pt x="18" y="0"/>
                    <a:pt x="19" y="0"/>
                    <a:pt x="19" y="0"/>
                  </a:cubicBezTo>
                  <a:cubicBezTo>
                    <a:pt x="19" y="0"/>
                    <a:pt x="19" y="0"/>
                    <a:pt x="20" y="0"/>
                  </a:cubicBezTo>
                  <a:cubicBezTo>
                    <a:pt x="20" y="0"/>
                    <a:pt x="20" y="0"/>
                    <a:pt x="20" y="0"/>
                  </a:cubicBezTo>
                  <a:cubicBezTo>
                    <a:pt x="20" y="1"/>
                    <a:pt x="20" y="1"/>
                    <a:pt x="20" y="3"/>
                  </a:cubicBezTo>
                  <a:cubicBezTo>
                    <a:pt x="20" y="4"/>
                    <a:pt x="19" y="5"/>
                    <a:pt x="19" y="6"/>
                  </a:cubicBezTo>
                  <a:cubicBezTo>
                    <a:pt x="19" y="6"/>
                    <a:pt x="19" y="6"/>
                    <a:pt x="19" y="6"/>
                  </a:cubicBezTo>
                  <a:cubicBezTo>
                    <a:pt x="19" y="6"/>
                    <a:pt x="19" y="6"/>
                    <a:pt x="19" y="6"/>
                  </a:cubicBezTo>
                  <a:cubicBezTo>
                    <a:pt x="19" y="5"/>
                    <a:pt x="19" y="5"/>
                    <a:pt x="18" y="4"/>
                  </a:cubicBezTo>
                  <a:cubicBezTo>
                    <a:pt x="18" y="4"/>
                    <a:pt x="18" y="3"/>
                    <a:pt x="16" y="3"/>
                  </a:cubicBezTo>
                  <a:cubicBezTo>
                    <a:pt x="15" y="3"/>
                    <a:pt x="10" y="3"/>
                    <a:pt x="10" y="3"/>
                  </a:cubicBezTo>
                  <a:cubicBezTo>
                    <a:pt x="9" y="3"/>
                    <a:pt x="9" y="3"/>
                    <a:pt x="9" y="3"/>
                  </a:cubicBezTo>
                  <a:cubicBezTo>
                    <a:pt x="9" y="14"/>
                    <a:pt x="9" y="14"/>
                    <a:pt x="9" y="14"/>
                  </a:cubicBezTo>
                  <a:cubicBezTo>
                    <a:pt x="9" y="14"/>
                    <a:pt x="9" y="14"/>
                    <a:pt x="10" y="14"/>
                  </a:cubicBezTo>
                  <a:cubicBezTo>
                    <a:pt x="11" y="14"/>
                    <a:pt x="15" y="14"/>
                    <a:pt x="16" y="14"/>
                  </a:cubicBezTo>
                  <a:cubicBezTo>
                    <a:pt x="17" y="14"/>
                    <a:pt x="18" y="14"/>
                    <a:pt x="18" y="13"/>
                  </a:cubicBezTo>
                  <a:cubicBezTo>
                    <a:pt x="19" y="13"/>
                    <a:pt x="19" y="13"/>
                    <a:pt x="19" y="13"/>
                  </a:cubicBezTo>
                  <a:cubicBezTo>
                    <a:pt x="19" y="13"/>
                    <a:pt x="19" y="13"/>
                    <a:pt x="19" y="13"/>
                  </a:cubicBezTo>
                  <a:cubicBezTo>
                    <a:pt x="19" y="13"/>
                    <a:pt x="19" y="14"/>
                    <a:pt x="19" y="16"/>
                  </a:cubicBezTo>
                  <a:cubicBezTo>
                    <a:pt x="19" y="17"/>
                    <a:pt x="19" y="19"/>
                    <a:pt x="19" y="19"/>
                  </a:cubicBezTo>
                  <a:cubicBezTo>
                    <a:pt x="19" y="19"/>
                    <a:pt x="19" y="20"/>
                    <a:pt x="18" y="20"/>
                  </a:cubicBezTo>
                  <a:cubicBezTo>
                    <a:pt x="18" y="20"/>
                    <a:pt x="18" y="20"/>
                    <a:pt x="18" y="19"/>
                  </a:cubicBezTo>
                  <a:cubicBezTo>
                    <a:pt x="18" y="19"/>
                    <a:pt x="18" y="18"/>
                    <a:pt x="18" y="18"/>
                  </a:cubicBezTo>
                  <a:cubicBezTo>
                    <a:pt x="18" y="17"/>
                    <a:pt x="17" y="16"/>
                    <a:pt x="15" y="16"/>
                  </a:cubicBezTo>
                  <a:cubicBezTo>
                    <a:pt x="15" y="16"/>
                    <a:pt x="11" y="16"/>
                    <a:pt x="10" y="16"/>
                  </a:cubicBezTo>
                  <a:cubicBezTo>
                    <a:pt x="9" y="16"/>
                    <a:pt x="9" y="16"/>
                    <a:pt x="9" y="17"/>
                  </a:cubicBezTo>
                  <a:cubicBezTo>
                    <a:pt x="9" y="20"/>
                    <a:pt x="9" y="20"/>
                    <a:pt x="9" y="20"/>
                  </a:cubicBezTo>
                  <a:cubicBezTo>
                    <a:pt x="9" y="21"/>
                    <a:pt x="9" y="25"/>
                    <a:pt x="9" y="26"/>
                  </a:cubicBezTo>
                  <a:cubicBezTo>
                    <a:pt x="9" y="29"/>
                    <a:pt x="10" y="30"/>
                    <a:pt x="14" y="30"/>
                  </a:cubicBezTo>
                  <a:cubicBezTo>
                    <a:pt x="15" y="30"/>
                    <a:pt x="17" y="30"/>
                    <a:pt x="18" y="29"/>
                  </a:cubicBezTo>
                  <a:cubicBezTo>
                    <a:pt x="19" y="29"/>
                    <a:pt x="20" y="28"/>
                    <a:pt x="20" y="26"/>
                  </a:cubicBezTo>
                  <a:cubicBezTo>
                    <a:pt x="20" y="26"/>
                    <a:pt x="20" y="26"/>
                    <a:pt x="21" y="26"/>
                  </a:cubicBezTo>
                  <a:cubicBezTo>
                    <a:pt x="21" y="26"/>
                    <a:pt x="21" y="26"/>
                    <a:pt x="21" y="26"/>
                  </a:cubicBezTo>
                  <a:cubicBezTo>
                    <a:pt x="21" y="27"/>
                    <a:pt x="21" y="30"/>
                    <a:pt x="20" y="31"/>
                  </a:cubicBezTo>
                  <a:cubicBezTo>
                    <a:pt x="20" y="32"/>
                    <a:pt x="20" y="32"/>
                    <a:pt x="18" y="32"/>
                  </a:cubicBezTo>
                  <a:cubicBezTo>
                    <a:pt x="15" y="32"/>
                    <a:pt x="13" y="32"/>
                    <a:pt x="11" y="32"/>
                  </a:cubicBezTo>
                  <a:cubicBezTo>
                    <a:pt x="9" y="32"/>
                    <a:pt x="8" y="32"/>
                    <a:pt x="7" y="32"/>
                  </a:cubicBezTo>
                  <a:cubicBezTo>
                    <a:pt x="6" y="32"/>
                    <a:pt x="5" y="32"/>
                    <a:pt x="4" y="32"/>
                  </a:cubicBezTo>
                  <a:cubicBezTo>
                    <a:pt x="3" y="32"/>
                    <a:pt x="2" y="32"/>
                    <a:pt x="1" y="32"/>
                  </a:cubicBezTo>
                  <a:cubicBezTo>
                    <a:pt x="1" y="32"/>
                    <a:pt x="0" y="32"/>
                    <a:pt x="0" y="32"/>
                  </a:cubicBezTo>
                  <a:cubicBezTo>
                    <a:pt x="0" y="31"/>
                    <a:pt x="1" y="31"/>
                    <a:pt x="1" y="31"/>
                  </a:cubicBezTo>
                  <a:cubicBezTo>
                    <a:pt x="2" y="31"/>
                    <a:pt x="2" y="31"/>
                    <a:pt x="3" y="31"/>
                  </a:cubicBezTo>
                  <a:cubicBezTo>
                    <a:pt x="3" y="31"/>
                    <a:pt x="4" y="30"/>
                    <a:pt x="4" y="29"/>
                  </a:cubicBezTo>
                  <a:cubicBezTo>
                    <a:pt x="4" y="27"/>
                    <a:pt x="4" y="24"/>
                    <a:pt x="4" y="20"/>
                  </a:cubicBezTo>
                  <a:lnTo>
                    <a:pt x="4" y="13"/>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44"/>
            <p:cNvSpPr>
              <a:spLocks noEditPoints="1"/>
            </p:cNvSpPr>
            <p:nvPr/>
          </p:nvSpPr>
          <p:spPr bwMode="auto">
            <a:xfrm>
              <a:off x="5932572" y="7992770"/>
              <a:ext cx="103188" cy="95250"/>
            </a:xfrm>
            <a:custGeom>
              <a:avLst/>
              <a:gdLst>
                <a:gd name="T0" fmla="*/ 4 w 35"/>
                <a:gd name="T1" fmla="*/ 13 h 32"/>
                <a:gd name="T2" fmla="*/ 4 w 35"/>
                <a:gd name="T3" fmla="*/ 4 h 32"/>
                <a:gd name="T4" fmla="*/ 3 w 35"/>
                <a:gd name="T5" fmla="*/ 1 h 32"/>
                <a:gd name="T6" fmla="*/ 1 w 35"/>
                <a:gd name="T7" fmla="*/ 1 h 32"/>
                <a:gd name="T8" fmla="*/ 0 w 35"/>
                <a:gd name="T9" fmla="*/ 1 h 32"/>
                <a:gd name="T10" fmla="*/ 1 w 35"/>
                <a:gd name="T11" fmla="*/ 0 h 32"/>
                <a:gd name="T12" fmla="*/ 7 w 35"/>
                <a:gd name="T13" fmla="*/ 1 h 32"/>
                <a:gd name="T14" fmla="*/ 14 w 35"/>
                <a:gd name="T15" fmla="*/ 0 h 32"/>
                <a:gd name="T16" fmla="*/ 30 w 35"/>
                <a:gd name="T17" fmla="*/ 5 h 32"/>
                <a:gd name="T18" fmla="*/ 35 w 35"/>
                <a:gd name="T19" fmla="*/ 16 h 32"/>
                <a:gd name="T20" fmla="*/ 30 w 35"/>
                <a:gd name="T21" fmla="*/ 27 h 32"/>
                <a:gd name="T22" fmla="*/ 16 w 35"/>
                <a:gd name="T23" fmla="*/ 32 h 32"/>
                <a:gd name="T24" fmla="*/ 11 w 35"/>
                <a:gd name="T25" fmla="*/ 32 h 32"/>
                <a:gd name="T26" fmla="*/ 7 w 35"/>
                <a:gd name="T27" fmla="*/ 32 h 32"/>
                <a:gd name="T28" fmla="*/ 5 w 35"/>
                <a:gd name="T29" fmla="*/ 32 h 32"/>
                <a:gd name="T30" fmla="*/ 2 w 35"/>
                <a:gd name="T31" fmla="*/ 32 h 32"/>
                <a:gd name="T32" fmla="*/ 1 w 35"/>
                <a:gd name="T33" fmla="*/ 32 h 32"/>
                <a:gd name="T34" fmla="*/ 2 w 35"/>
                <a:gd name="T35" fmla="*/ 31 h 32"/>
                <a:gd name="T36" fmla="*/ 3 w 35"/>
                <a:gd name="T37" fmla="*/ 31 h 32"/>
                <a:gd name="T38" fmla="*/ 4 w 35"/>
                <a:gd name="T39" fmla="*/ 29 h 32"/>
                <a:gd name="T40" fmla="*/ 4 w 35"/>
                <a:gd name="T41" fmla="*/ 20 h 32"/>
                <a:gd name="T42" fmla="*/ 4 w 35"/>
                <a:gd name="T43" fmla="*/ 13 h 32"/>
                <a:gd name="T44" fmla="*/ 10 w 35"/>
                <a:gd name="T45" fmla="*/ 17 h 32"/>
                <a:gd name="T46" fmla="*/ 10 w 35"/>
                <a:gd name="T47" fmla="*/ 26 h 32"/>
                <a:gd name="T48" fmla="*/ 10 w 35"/>
                <a:gd name="T49" fmla="*/ 29 h 32"/>
                <a:gd name="T50" fmla="*/ 16 w 35"/>
                <a:gd name="T51" fmla="*/ 30 h 32"/>
                <a:gd name="T52" fmla="*/ 25 w 35"/>
                <a:gd name="T53" fmla="*/ 27 h 32"/>
                <a:gd name="T54" fmla="*/ 29 w 35"/>
                <a:gd name="T55" fmla="*/ 17 h 32"/>
                <a:gd name="T56" fmla="*/ 25 w 35"/>
                <a:gd name="T57" fmla="*/ 7 h 32"/>
                <a:gd name="T58" fmla="*/ 13 w 35"/>
                <a:gd name="T59" fmla="*/ 2 h 32"/>
                <a:gd name="T60" fmla="*/ 10 w 35"/>
                <a:gd name="T61" fmla="*/ 3 h 32"/>
                <a:gd name="T62" fmla="*/ 10 w 35"/>
                <a:gd name="T63" fmla="*/ 3 h 32"/>
                <a:gd name="T64" fmla="*/ 10 w 35"/>
                <a:gd name="T65" fmla="*/ 12 h 32"/>
                <a:gd name="T66" fmla="*/ 10 w 35"/>
                <a:gd name="T6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2">
                  <a:moveTo>
                    <a:pt x="4" y="13"/>
                  </a:moveTo>
                  <a:cubicBezTo>
                    <a:pt x="4" y="6"/>
                    <a:pt x="4" y="5"/>
                    <a:pt x="4" y="4"/>
                  </a:cubicBezTo>
                  <a:cubicBezTo>
                    <a:pt x="4" y="2"/>
                    <a:pt x="4" y="2"/>
                    <a:pt x="3" y="1"/>
                  </a:cubicBezTo>
                  <a:cubicBezTo>
                    <a:pt x="2" y="1"/>
                    <a:pt x="2" y="1"/>
                    <a:pt x="1" y="1"/>
                  </a:cubicBezTo>
                  <a:cubicBezTo>
                    <a:pt x="1" y="1"/>
                    <a:pt x="0" y="1"/>
                    <a:pt x="0" y="1"/>
                  </a:cubicBezTo>
                  <a:cubicBezTo>
                    <a:pt x="0" y="0"/>
                    <a:pt x="1" y="0"/>
                    <a:pt x="1" y="0"/>
                  </a:cubicBezTo>
                  <a:cubicBezTo>
                    <a:pt x="3" y="0"/>
                    <a:pt x="6" y="1"/>
                    <a:pt x="7" y="1"/>
                  </a:cubicBezTo>
                  <a:cubicBezTo>
                    <a:pt x="9" y="1"/>
                    <a:pt x="11" y="0"/>
                    <a:pt x="14" y="0"/>
                  </a:cubicBezTo>
                  <a:cubicBezTo>
                    <a:pt x="19" y="0"/>
                    <a:pt x="26" y="0"/>
                    <a:pt x="30" y="5"/>
                  </a:cubicBezTo>
                  <a:cubicBezTo>
                    <a:pt x="33" y="7"/>
                    <a:pt x="35" y="11"/>
                    <a:pt x="35" y="16"/>
                  </a:cubicBezTo>
                  <a:cubicBezTo>
                    <a:pt x="35" y="21"/>
                    <a:pt x="32" y="25"/>
                    <a:pt x="30" y="27"/>
                  </a:cubicBezTo>
                  <a:cubicBezTo>
                    <a:pt x="28" y="29"/>
                    <a:pt x="24" y="32"/>
                    <a:pt x="16" y="32"/>
                  </a:cubicBezTo>
                  <a:cubicBezTo>
                    <a:pt x="14" y="32"/>
                    <a:pt x="13" y="32"/>
                    <a:pt x="11" y="32"/>
                  </a:cubicBezTo>
                  <a:cubicBezTo>
                    <a:pt x="10" y="32"/>
                    <a:pt x="8" y="32"/>
                    <a:pt x="7" y="32"/>
                  </a:cubicBezTo>
                  <a:cubicBezTo>
                    <a:pt x="7" y="32"/>
                    <a:pt x="6" y="32"/>
                    <a:pt x="5" y="32"/>
                  </a:cubicBezTo>
                  <a:cubicBezTo>
                    <a:pt x="4" y="32"/>
                    <a:pt x="3" y="32"/>
                    <a:pt x="2" y="32"/>
                  </a:cubicBezTo>
                  <a:cubicBezTo>
                    <a:pt x="1" y="32"/>
                    <a:pt x="1" y="32"/>
                    <a:pt x="1" y="32"/>
                  </a:cubicBezTo>
                  <a:cubicBezTo>
                    <a:pt x="1" y="31"/>
                    <a:pt x="1" y="31"/>
                    <a:pt x="2" y="31"/>
                  </a:cubicBezTo>
                  <a:cubicBezTo>
                    <a:pt x="2" y="31"/>
                    <a:pt x="3" y="31"/>
                    <a:pt x="3" y="31"/>
                  </a:cubicBezTo>
                  <a:cubicBezTo>
                    <a:pt x="4" y="31"/>
                    <a:pt x="4" y="30"/>
                    <a:pt x="4" y="29"/>
                  </a:cubicBezTo>
                  <a:cubicBezTo>
                    <a:pt x="4" y="27"/>
                    <a:pt x="4" y="24"/>
                    <a:pt x="4" y="20"/>
                  </a:cubicBezTo>
                  <a:lnTo>
                    <a:pt x="4" y="13"/>
                  </a:lnTo>
                  <a:close/>
                  <a:moveTo>
                    <a:pt x="10" y="17"/>
                  </a:moveTo>
                  <a:cubicBezTo>
                    <a:pt x="10" y="22"/>
                    <a:pt x="10" y="25"/>
                    <a:pt x="10" y="26"/>
                  </a:cubicBezTo>
                  <a:cubicBezTo>
                    <a:pt x="10" y="27"/>
                    <a:pt x="10" y="28"/>
                    <a:pt x="10" y="29"/>
                  </a:cubicBezTo>
                  <a:cubicBezTo>
                    <a:pt x="11" y="30"/>
                    <a:pt x="12" y="30"/>
                    <a:pt x="16" y="30"/>
                  </a:cubicBezTo>
                  <a:cubicBezTo>
                    <a:pt x="20" y="30"/>
                    <a:pt x="23" y="30"/>
                    <a:pt x="25" y="27"/>
                  </a:cubicBezTo>
                  <a:cubicBezTo>
                    <a:pt x="28" y="25"/>
                    <a:pt x="29" y="21"/>
                    <a:pt x="29" y="17"/>
                  </a:cubicBezTo>
                  <a:cubicBezTo>
                    <a:pt x="29" y="12"/>
                    <a:pt x="27" y="8"/>
                    <a:pt x="25" y="7"/>
                  </a:cubicBezTo>
                  <a:cubicBezTo>
                    <a:pt x="21" y="3"/>
                    <a:pt x="16" y="2"/>
                    <a:pt x="13" y="2"/>
                  </a:cubicBezTo>
                  <a:cubicBezTo>
                    <a:pt x="12" y="2"/>
                    <a:pt x="11" y="2"/>
                    <a:pt x="10" y="3"/>
                  </a:cubicBezTo>
                  <a:cubicBezTo>
                    <a:pt x="10" y="3"/>
                    <a:pt x="10" y="3"/>
                    <a:pt x="10" y="3"/>
                  </a:cubicBezTo>
                  <a:cubicBezTo>
                    <a:pt x="10" y="5"/>
                    <a:pt x="10" y="9"/>
                    <a:pt x="10" y="12"/>
                  </a:cubicBezTo>
                  <a:lnTo>
                    <a:pt x="10" y="17"/>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0" name="Freeform 45"/>
            <p:cNvSpPr>
              <a:spLocks noEditPoints="1"/>
            </p:cNvSpPr>
            <p:nvPr/>
          </p:nvSpPr>
          <p:spPr bwMode="auto">
            <a:xfrm>
              <a:off x="6048459" y="7992770"/>
              <a:ext cx="100013" cy="98425"/>
            </a:xfrm>
            <a:custGeom>
              <a:avLst/>
              <a:gdLst>
                <a:gd name="T0" fmla="*/ 0 w 34"/>
                <a:gd name="T1" fmla="*/ 16 h 33"/>
                <a:gd name="T2" fmla="*/ 17 w 34"/>
                <a:gd name="T3" fmla="*/ 0 h 33"/>
                <a:gd name="T4" fmla="*/ 34 w 34"/>
                <a:gd name="T5" fmla="*/ 15 h 33"/>
                <a:gd name="T6" fmla="*/ 17 w 34"/>
                <a:gd name="T7" fmla="*/ 33 h 33"/>
                <a:gd name="T8" fmla="*/ 0 w 34"/>
                <a:gd name="T9" fmla="*/ 16 h 33"/>
                <a:gd name="T10" fmla="*/ 29 w 34"/>
                <a:gd name="T11" fmla="*/ 17 h 33"/>
                <a:gd name="T12" fmla="*/ 16 w 34"/>
                <a:gd name="T13" fmla="*/ 2 h 33"/>
                <a:gd name="T14" fmla="*/ 6 w 34"/>
                <a:gd name="T15" fmla="*/ 15 h 33"/>
                <a:gd name="T16" fmla="*/ 19 w 34"/>
                <a:gd name="T17" fmla="*/ 30 h 33"/>
                <a:gd name="T18" fmla="*/ 29 w 34"/>
                <a:gd name="T19"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3">
                  <a:moveTo>
                    <a:pt x="0" y="16"/>
                  </a:moveTo>
                  <a:cubicBezTo>
                    <a:pt x="0" y="9"/>
                    <a:pt x="5" y="0"/>
                    <a:pt x="17" y="0"/>
                  </a:cubicBezTo>
                  <a:cubicBezTo>
                    <a:pt x="28" y="0"/>
                    <a:pt x="34" y="6"/>
                    <a:pt x="34" y="15"/>
                  </a:cubicBezTo>
                  <a:cubicBezTo>
                    <a:pt x="34" y="25"/>
                    <a:pt x="28" y="33"/>
                    <a:pt x="17" y="33"/>
                  </a:cubicBezTo>
                  <a:cubicBezTo>
                    <a:pt x="5" y="33"/>
                    <a:pt x="0" y="24"/>
                    <a:pt x="0" y="16"/>
                  </a:cubicBezTo>
                  <a:close/>
                  <a:moveTo>
                    <a:pt x="29" y="17"/>
                  </a:moveTo>
                  <a:cubicBezTo>
                    <a:pt x="29" y="8"/>
                    <a:pt x="23" y="2"/>
                    <a:pt x="16" y="2"/>
                  </a:cubicBezTo>
                  <a:cubicBezTo>
                    <a:pt x="11" y="2"/>
                    <a:pt x="6" y="4"/>
                    <a:pt x="6" y="15"/>
                  </a:cubicBezTo>
                  <a:cubicBezTo>
                    <a:pt x="6" y="24"/>
                    <a:pt x="11" y="30"/>
                    <a:pt x="19" y="30"/>
                  </a:cubicBezTo>
                  <a:cubicBezTo>
                    <a:pt x="22" y="30"/>
                    <a:pt x="29" y="29"/>
                    <a:pt x="29" y="17"/>
                  </a:cubicBez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1" name="Freeform 46"/>
            <p:cNvSpPr>
              <a:spLocks noEditPoints="1"/>
            </p:cNvSpPr>
            <p:nvPr/>
          </p:nvSpPr>
          <p:spPr bwMode="auto">
            <a:xfrm>
              <a:off x="6162759" y="7992770"/>
              <a:ext cx="98425" cy="95250"/>
            </a:xfrm>
            <a:custGeom>
              <a:avLst/>
              <a:gdLst>
                <a:gd name="T0" fmla="*/ 4 w 33"/>
                <a:gd name="T1" fmla="*/ 13 h 32"/>
                <a:gd name="T2" fmla="*/ 4 w 33"/>
                <a:gd name="T3" fmla="*/ 4 h 32"/>
                <a:gd name="T4" fmla="*/ 2 w 33"/>
                <a:gd name="T5" fmla="*/ 1 h 32"/>
                <a:gd name="T6" fmla="*/ 1 w 33"/>
                <a:gd name="T7" fmla="*/ 1 h 32"/>
                <a:gd name="T8" fmla="*/ 0 w 33"/>
                <a:gd name="T9" fmla="*/ 1 h 32"/>
                <a:gd name="T10" fmla="*/ 1 w 33"/>
                <a:gd name="T11" fmla="*/ 0 h 32"/>
                <a:gd name="T12" fmla="*/ 7 w 33"/>
                <a:gd name="T13" fmla="*/ 1 h 32"/>
                <a:gd name="T14" fmla="*/ 12 w 33"/>
                <a:gd name="T15" fmla="*/ 0 h 32"/>
                <a:gd name="T16" fmla="*/ 20 w 33"/>
                <a:gd name="T17" fmla="*/ 2 h 32"/>
                <a:gd name="T18" fmla="*/ 23 w 33"/>
                <a:gd name="T19" fmla="*/ 8 h 32"/>
                <a:gd name="T20" fmla="*/ 17 w 33"/>
                <a:gd name="T21" fmla="*/ 17 h 32"/>
                <a:gd name="T22" fmla="*/ 27 w 33"/>
                <a:gd name="T23" fmla="*/ 28 h 32"/>
                <a:gd name="T24" fmla="*/ 31 w 33"/>
                <a:gd name="T25" fmla="*/ 31 h 32"/>
                <a:gd name="T26" fmla="*/ 32 w 33"/>
                <a:gd name="T27" fmla="*/ 31 h 32"/>
                <a:gd name="T28" fmla="*/ 33 w 33"/>
                <a:gd name="T29" fmla="*/ 32 h 32"/>
                <a:gd name="T30" fmla="*/ 32 w 33"/>
                <a:gd name="T31" fmla="*/ 32 h 32"/>
                <a:gd name="T32" fmla="*/ 28 w 33"/>
                <a:gd name="T33" fmla="*/ 32 h 32"/>
                <a:gd name="T34" fmla="*/ 24 w 33"/>
                <a:gd name="T35" fmla="*/ 31 h 32"/>
                <a:gd name="T36" fmla="*/ 18 w 33"/>
                <a:gd name="T37" fmla="*/ 25 h 32"/>
                <a:gd name="T38" fmla="*/ 14 w 33"/>
                <a:gd name="T39" fmla="*/ 19 h 32"/>
                <a:gd name="T40" fmla="*/ 13 w 33"/>
                <a:gd name="T41" fmla="*/ 19 h 32"/>
                <a:gd name="T42" fmla="*/ 9 w 33"/>
                <a:gd name="T43" fmla="*/ 19 h 32"/>
                <a:gd name="T44" fmla="*/ 9 w 33"/>
                <a:gd name="T45" fmla="*/ 19 h 32"/>
                <a:gd name="T46" fmla="*/ 9 w 33"/>
                <a:gd name="T47" fmla="*/ 20 h 32"/>
                <a:gd name="T48" fmla="*/ 9 w 33"/>
                <a:gd name="T49" fmla="*/ 29 h 32"/>
                <a:gd name="T50" fmla="*/ 11 w 33"/>
                <a:gd name="T51" fmla="*/ 31 h 32"/>
                <a:gd name="T52" fmla="*/ 13 w 33"/>
                <a:gd name="T53" fmla="*/ 31 h 32"/>
                <a:gd name="T54" fmla="*/ 13 w 33"/>
                <a:gd name="T55" fmla="*/ 32 h 32"/>
                <a:gd name="T56" fmla="*/ 13 w 33"/>
                <a:gd name="T57" fmla="*/ 32 h 32"/>
                <a:gd name="T58" fmla="*/ 6 w 33"/>
                <a:gd name="T59" fmla="*/ 32 h 32"/>
                <a:gd name="T60" fmla="*/ 1 w 33"/>
                <a:gd name="T61" fmla="*/ 32 h 32"/>
                <a:gd name="T62" fmla="*/ 1 w 33"/>
                <a:gd name="T63" fmla="*/ 32 h 32"/>
                <a:gd name="T64" fmla="*/ 1 w 33"/>
                <a:gd name="T65" fmla="*/ 31 h 32"/>
                <a:gd name="T66" fmla="*/ 3 w 33"/>
                <a:gd name="T67" fmla="*/ 31 h 32"/>
                <a:gd name="T68" fmla="*/ 4 w 33"/>
                <a:gd name="T69" fmla="*/ 29 h 32"/>
                <a:gd name="T70" fmla="*/ 4 w 33"/>
                <a:gd name="T71" fmla="*/ 20 h 32"/>
                <a:gd name="T72" fmla="*/ 4 w 33"/>
                <a:gd name="T73" fmla="*/ 13 h 32"/>
                <a:gd name="T74" fmla="*/ 9 w 33"/>
                <a:gd name="T75" fmla="*/ 16 h 32"/>
                <a:gd name="T76" fmla="*/ 9 w 33"/>
                <a:gd name="T77" fmla="*/ 17 h 32"/>
                <a:gd name="T78" fmla="*/ 13 w 33"/>
                <a:gd name="T79" fmla="*/ 17 h 32"/>
                <a:gd name="T80" fmla="*/ 16 w 33"/>
                <a:gd name="T81" fmla="*/ 16 h 32"/>
                <a:gd name="T82" fmla="*/ 18 w 33"/>
                <a:gd name="T83" fmla="*/ 10 h 32"/>
                <a:gd name="T84" fmla="*/ 12 w 33"/>
                <a:gd name="T85" fmla="*/ 2 h 32"/>
                <a:gd name="T86" fmla="*/ 9 w 33"/>
                <a:gd name="T87" fmla="*/ 3 h 32"/>
                <a:gd name="T88" fmla="*/ 9 w 33"/>
                <a:gd name="T89" fmla="*/ 3 h 32"/>
                <a:gd name="T90" fmla="*/ 9 w 33"/>
                <a:gd name="T9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 h="32">
                  <a:moveTo>
                    <a:pt x="4" y="13"/>
                  </a:moveTo>
                  <a:cubicBezTo>
                    <a:pt x="4" y="6"/>
                    <a:pt x="4" y="5"/>
                    <a:pt x="4" y="4"/>
                  </a:cubicBezTo>
                  <a:cubicBezTo>
                    <a:pt x="4" y="2"/>
                    <a:pt x="4" y="2"/>
                    <a:pt x="2" y="1"/>
                  </a:cubicBezTo>
                  <a:cubicBezTo>
                    <a:pt x="2" y="1"/>
                    <a:pt x="1" y="1"/>
                    <a:pt x="1" y="1"/>
                  </a:cubicBezTo>
                  <a:cubicBezTo>
                    <a:pt x="0" y="1"/>
                    <a:pt x="0" y="1"/>
                    <a:pt x="0" y="1"/>
                  </a:cubicBezTo>
                  <a:cubicBezTo>
                    <a:pt x="0" y="0"/>
                    <a:pt x="0" y="0"/>
                    <a:pt x="1" y="0"/>
                  </a:cubicBezTo>
                  <a:cubicBezTo>
                    <a:pt x="3" y="0"/>
                    <a:pt x="6" y="1"/>
                    <a:pt x="7" y="1"/>
                  </a:cubicBezTo>
                  <a:cubicBezTo>
                    <a:pt x="8" y="1"/>
                    <a:pt x="11" y="0"/>
                    <a:pt x="12" y="0"/>
                  </a:cubicBezTo>
                  <a:cubicBezTo>
                    <a:pt x="15" y="0"/>
                    <a:pt x="18" y="1"/>
                    <a:pt x="20" y="2"/>
                  </a:cubicBezTo>
                  <a:cubicBezTo>
                    <a:pt x="21" y="3"/>
                    <a:pt x="23" y="5"/>
                    <a:pt x="23" y="8"/>
                  </a:cubicBezTo>
                  <a:cubicBezTo>
                    <a:pt x="23" y="11"/>
                    <a:pt x="22" y="14"/>
                    <a:pt x="17" y="17"/>
                  </a:cubicBezTo>
                  <a:cubicBezTo>
                    <a:pt x="21" y="22"/>
                    <a:pt x="24" y="26"/>
                    <a:pt x="27" y="28"/>
                  </a:cubicBezTo>
                  <a:cubicBezTo>
                    <a:pt x="29" y="31"/>
                    <a:pt x="31" y="31"/>
                    <a:pt x="31" y="31"/>
                  </a:cubicBezTo>
                  <a:cubicBezTo>
                    <a:pt x="32" y="31"/>
                    <a:pt x="32" y="31"/>
                    <a:pt x="32" y="31"/>
                  </a:cubicBezTo>
                  <a:cubicBezTo>
                    <a:pt x="33" y="31"/>
                    <a:pt x="33" y="31"/>
                    <a:pt x="33" y="32"/>
                  </a:cubicBezTo>
                  <a:cubicBezTo>
                    <a:pt x="33" y="32"/>
                    <a:pt x="33" y="32"/>
                    <a:pt x="32" y="32"/>
                  </a:cubicBezTo>
                  <a:cubicBezTo>
                    <a:pt x="28" y="32"/>
                    <a:pt x="28" y="32"/>
                    <a:pt x="28" y="32"/>
                  </a:cubicBezTo>
                  <a:cubicBezTo>
                    <a:pt x="26" y="32"/>
                    <a:pt x="25" y="32"/>
                    <a:pt x="24" y="31"/>
                  </a:cubicBezTo>
                  <a:cubicBezTo>
                    <a:pt x="22" y="30"/>
                    <a:pt x="20" y="28"/>
                    <a:pt x="18" y="25"/>
                  </a:cubicBezTo>
                  <a:cubicBezTo>
                    <a:pt x="16" y="23"/>
                    <a:pt x="14" y="20"/>
                    <a:pt x="14" y="19"/>
                  </a:cubicBezTo>
                  <a:cubicBezTo>
                    <a:pt x="14" y="19"/>
                    <a:pt x="13" y="19"/>
                    <a:pt x="13" y="19"/>
                  </a:cubicBezTo>
                  <a:cubicBezTo>
                    <a:pt x="9" y="19"/>
                    <a:pt x="9" y="19"/>
                    <a:pt x="9" y="19"/>
                  </a:cubicBezTo>
                  <a:cubicBezTo>
                    <a:pt x="9" y="19"/>
                    <a:pt x="9" y="19"/>
                    <a:pt x="9" y="19"/>
                  </a:cubicBezTo>
                  <a:cubicBezTo>
                    <a:pt x="9" y="20"/>
                    <a:pt x="9" y="20"/>
                    <a:pt x="9" y="20"/>
                  </a:cubicBezTo>
                  <a:cubicBezTo>
                    <a:pt x="9" y="24"/>
                    <a:pt x="9" y="27"/>
                    <a:pt x="9" y="29"/>
                  </a:cubicBezTo>
                  <a:cubicBezTo>
                    <a:pt x="9" y="30"/>
                    <a:pt x="10" y="31"/>
                    <a:pt x="11" y="31"/>
                  </a:cubicBezTo>
                  <a:cubicBezTo>
                    <a:pt x="12" y="31"/>
                    <a:pt x="12" y="31"/>
                    <a:pt x="13" y="31"/>
                  </a:cubicBezTo>
                  <a:cubicBezTo>
                    <a:pt x="13" y="31"/>
                    <a:pt x="13" y="31"/>
                    <a:pt x="13" y="32"/>
                  </a:cubicBezTo>
                  <a:cubicBezTo>
                    <a:pt x="13" y="32"/>
                    <a:pt x="13" y="32"/>
                    <a:pt x="13" y="32"/>
                  </a:cubicBezTo>
                  <a:cubicBezTo>
                    <a:pt x="10" y="32"/>
                    <a:pt x="7" y="32"/>
                    <a:pt x="6" y="32"/>
                  </a:cubicBezTo>
                  <a:cubicBezTo>
                    <a:pt x="6" y="32"/>
                    <a:pt x="3" y="32"/>
                    <a:pt x="1" y="32"/>
                  </a:cubicBezTo>
                  <a:cubicBezTo>
                    <a:pt x="1" y="32"/>
                    <a:pt x="1" y="32"/>
                    <a:pt x="1" y="32"/>
                  </a:cubicBezTo>
                  <a:cubicBezTo>
                    <a:pt x="1" y="31"/>
                    <a:pt x="1" y="31"/>
                    <a:pt x="1" y="31"/>
                  </a:cubicBezTo>
                  <a:cubicBezTo>
                    <a:pt x="2" y="31"/>
                    <a:pt x="2" y="31"/>
                    <a:pt x="3" y="31"/>
                  </a:cubicBezTo>
                  <a:cubicBezTo>
                    <a:pt x="4" y="31"/>
                    <a:pt x="4" y="30"/>
                    <a:pt x="4" y="29"/>
                  </a:cubicBezTo>
                  <a:cubicBezTo>
                    <a:pt x="4" y="27"/>
                    <a:pt x="4" y="24"/>
                    <a:pt x="4" y="20"/>
                  </a:cubicBezTo>
                  <a:lnTo>
                    <a:pt x="4" y="13"/>
                  </a:lnTo>
                  <a:close/>
                  <a:moveTo>
                    <a:pt x="9" y="16"/>
                  </a:moveTo>
                  <a:cubicBezTo>
                    <a:pt x="9" y="16"/>
                    <a:pt x="9" y="16"/>
                    <a:pt x="9" y="17"/>
                  </a:cubicBezTo>
                  <a:cubicBezTo>
                    <a:pt x="10" y="17"/>
                    <a:pt x="12" y="17"/>
                    <a:pt x="13" y="17"/>
                  </a:cubicBezTo>
                  <a:cubicBezTo>
                    <a:pt x="14" y="17"/>
                    <a:pt x="15" y="17"/>
                    <a:pt x="16" y="16"/>
                  </a:cubicBezTo>
                  <a:cubicBezTo>
                    <a:pt x="17" y="15"/>
                    <a:pt x="18" y="13"/>
                    <a:pt x="18" y="10"/>
                  </a:cubicBezTo>
                  <a:cubicBezTo>
                    <a:pt x="18" y="4"/>
                    <a:pt x="14" y="2"/>
                    <a:pt x="12" y="2"/>
                  </a:cubicBezTo>
                  <a:cubicBezTo>
                    <a:pt x="11" y="2"/>
                    <a:pt x="10" y="2"/>
                    <a:pt x="9" y="3"/>
                  </a:cubicBezTo>
                  <a:cubicBezTo>
                    <a:pt x="9" y="3"/>
                    <a:pt x="9" y="3"/>
                    <a:pt x="9" y="3"/>
                  </a:cubicBezTo>
                  <a:lnTo>
                    <a:pt x="9" y="16"/>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2" name="Freeform 47"/>
            <p:cNvSpPr>
              <a:spLocks/>
            </p:cNvSpPr>
            <p:nvPr/>
          </p:nvSpPr>
          <p:spPr bwMode="auto">
            <a:xfrm>
              <a:off x="6258009" y="7992770"/>
              <a:ext cx="41275" cy="95250"/>
            </a:xfrm>
            <a:custGeom>
              <a:avLst/>
              <a:gdLst>
                <a:gd name="T0" fmla="*/ 4 w 14"/>
                <a:gd name="T1" fmla="*/ 13 h 32"/>
                <a:gd name="T2" fmla="*/ 4 w 14"/>
                <a:gd name="T3" fmla="*/ 4 h 32"/>
                <a:gd name="T4" fmla="*/ 2 w 14"/>
                <a:gd name="T5" fmla="*/ 1 h 32"/>
                <a:gd name="T6" fmla="*/ 1 w 14"/>
                <a:gd name="T7" fmla="*/ 1 h 32"/>
                <a:gd name="T8" fmla="*/ 0 w 14"/>
                <a:gd name="T9" fmla="*/ 1 h 32"/>
                <a:gd name="T10" fmla="*/ 1 w 14"/>
                <a:gd name="T11" fmla="*/ 0 h 32"/>
                <a:gd name="T12" fmla="*/ 7 w 14"/>
                <a:gd name="T13" fmla="*/ 1 h 32"/>
                <a:gd name="T14" fmla="*/ 12 w 14"/>
                <a:gd name="T15" fmla="*/ 0 h 32"/>
                <a:gd name="T16" fmla="*/ 13 w 14"/>
                <a:gd name="T17" fmla="*/ 1 h 32"/>
                <a:gd name="T18" fmla="*/ 12 w 14"/>
                <a:gd name="T19" fmla="*/ 1 h 32"/>
                <a:gd name="T20" fmla="*/ 11 w 14"/>
                <a:gd name="T21" fmla="*/ 1 h 32"/>
                <a:gd name="T22" fmla="*/ 9 w 14"/>
                <a:gd name="T23" fmla="*/ 4 h 32"/>
                <a:gd name="T24" fmla="*/ 9 w 14"/>
                <a:gd name="T25" fmla="*/ 13 h 32"/>
                <a:gd name="T26" fmla="*/ 9 w 14"/>
                <a:gd name="T27" fmla="*/ 20 h 32"/>
                <a:gd name="T28" fmla="*/ 9 w 14"/>
                <a:gd name="T29" fmla="*/ 29 h 32"/>
                <a:gd name="T30" fmla="*/ 11 w 14"/>
                <a:gd name="T31" fmla="*/ 31 h 32"/>
                <a:gd name="T32" fmla="*/ 13 w 14"/>
                <a:gd name="T33" fmla="*/ 31 h 32"/>
                <a:gd name="T34" fmla="*/ 14 w 14"/>
                <a:gd name="T35" fmla="*/ 32 h 32"/>
                <a:gd name="T36" fmla="*/ 13 w 14"/>
                <a:gd name="T37" fmla="*/ 32 h 32"/>
                <a:gd name="T38" fmla="*/ 6 w 14"/>
                <a:gd name="T39" fmla="*/ 32 h 32"/>
                <a:gd name="T40" fmla="*/ 1 w 14"/>
                <a:gd name="T41" fmla="*/ 32 h 32"/>
                <a:gd name="T42" fmla="*/ 0 w 14"/>
                <a:gd name="T43" fmla="*/ 32 h 32"/>
                <a:gd name="T44" fmla="*/ 1 w 14"/>
                <a:gd name="T45" fmla="*/ 31 h 32"/>
                <a:gd name="T46" fmla="*/ 2 w 14"/>
                <a:gd name="T47" fmla="*/ 31 h 32"/>
                <a:gd name="T48" fmla="*/ 4 w 14"/>
                <a:gd name="T49" fmla="*/ 29 h 32"/>
                <a:gd name="T50" fmla="*/ 4 w 14"/>
                <a:gd name="T51" fmla="*/ 20 h 32"/>
                <a:gd name="T52" fmla="*/ 4 w 14"/>
                <a:gd name="T53"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2">
                  <a:moveTo>
                    <a:pt x="4" y="13"/>
                  </a:moveTo>
                  <a:cubicBezTo>
                    <a:pt x="4" y="6"/>
                    <a:pt x="4" y="5"/>
                    <a:pt x="4" y="4"/>
                  </a:cubicBezTo>
                  <a:cubicBezTo>
                    <a:pt x="4" y="2"/>
                    <a:pt x="3" y="2"/>
                    <a:pt x="2" y="1"/>
                  </a:cubicBezTo>
                  <a:cubicBezTo>
                    <a:pt x="2" y="1"/>
                    <a:pt x="1" y="1"/>
                    <a:pt x="1" y="1"/>
                  </a:cubicBezTo>
                  <a:cubicBezTo>
                    <a:pt x="0" y="1"/>
                    <a:pt x="0" y="1"/>
                    <a:pt x="0" y="1"/>
                  </a:cubicBezTo>
                  <a:cubicBezTo>
                    <a:pt x="0" y="0"/>
                    <a:pt x="0" y="0"/>
                    <a:pt x="1" y="0"/>
                  </a:cubicBezTo>
                  <a:cubicBezTo>
                    <a:pt x="3" y="0"/>
                    <a:pt x="5" y="1"/>
                    <a:pt x="7" y="1"/>
                  </a:cubicBezTo>
                  <a:cubicBezTo>
                    <a:pt x="8" y="1"/>
                    <a:pt x="10" y="0"/>
                    <a:pt x="12" y="0"/>
                  </a:cubicBezTo>
                  <a:cubicBezTo>
                    <a:pt x="12" y="0"/>
                    <a:pt x="13" y="0"/>
                    <a:pt x="13" y="1"/>
                  </a:cubicBezTo>
                  <a:cubicBezTo>
                    <a:pt x="13" y="1"/>
                    <a:pt x="12" y="1"/>
                    <a:pt x="12" y="1"/>
                  </a:cubicBezTo>
                  <a:cubicBezTo>
                    <a:pt x="11" y="1"/>
                    <a:pt x="11" y="1"/>
                    <a:pt x="11" y="1"/>
                  </a:cubicBezTo>
                  <a:cubicBezTo>
                    <a:pt x="9" y="1"/>
                    <a:pt x="9" y="2"/>
                    <a:pt x="9" y="4"/>
                  </a:cubicBezTo>
                  <a:cubicBezTo>
                    <a:pt x="9" y="5"/>
                    <a:pt x="9" y="6"/>
                    <a:pt x="9" y="13"/>
                  </a:cubicBezTo>
                  <a:cubicBezTo>
                    <a:pt x="9" y="20"/>
                    <a:pt x="9" y="20"/>
                    <a:pt x="9" y="20"/>
                  </a:cubicBezTo>
                  <a:cubicBezTo>
                    <a:pt x="9" y="24"/>
                    <a:pt x="9" y="27"/>
                    <a:pt x="9" y="29"/>
                  </a:cubicBezTo>
                  <a:cubicBezTo>
                    <a:pt x="9" y="30"/>
                    <a:pt x="10" y="31"/>
                    <a:pt x="11" y="31"/>
                  </a:cubicBezTo>
                  <a:cubicBezTo>
                    <a:pt x="11" y="31"/>
                    <a:pt x="12" y="31"/>
                    <a:pt x="13" y="31"/>
                  </a:cubicBezTo>
                  <a:cubicBezTo>
                    <a:pt x="13" y="31"/>
                    <a:pt x="14" y="31"/>
                    <a:pt x="14" y="32"/>
                  </a:cubicBezTo>
                  <a:cubicBezTo>
                    <a:pt x="14" y="32"/>
                    <a:pt x="13" y="32"/>
                    <a:pt x="13" y="32"/>
                  </a:cubicBezTo>
                  <a:cubicBezTo>
                    <a:pt x="10" y="32"/>
                    <a:pt x="7" y="32"/>
                    <a:pt x="6" y="32"/>
                  </a:cubicBezTo>
                  <a:cubicBezTo>
                    <a:pt x="5" y="32"/>
                    <a:pt x="3" y="32"/>
                    <a:pt x="1" y="32"/>
                  </a:cubicBezTo>
                  <a:cubicBezTo>
                    <a:pt x="0" y="32"/>
                    <a:pt x="0" y="32"/>
                    <a:pt x="0" y="32"/>
                  </a:cubicBezTo>
                  <a:cubicBezTo>
                    <a:pt x="0" y="31"/>
                    <a:pt x="0" y="31"/>
                    <a:pt x="1" y="31"/>
                  </a:cubicBezTo>
                  <a:cubicBezTo>
                    <a:pt x="1" y="31"/>
                    <a:pt x="2" y="31"/>
                    <a:pt x="2" y="31"/>
                  </a:cubicBezTo>
                  <a:cubicBezTo>
                    <a:pt x="3" y="31"/>
                    <a:pt x="3" y="30"/>
                    <a:pt x="4" y="29"/>
                  </a:cubicBezTo>
                  <a:cubicBezTo>
                    <a:pt x="4" y="27"/>
                    <a:pt x="4" y="24"/>
                    <a:pt x="4" y="20"/>
                  </a:cubicBezTo>
                  <a:lnTo>
                    <a:pt x="4" y="13"/>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3" name="Freeform 48"/>
            <p:cNvSpPr>
              <a:spLocks noEditPoints="1"/>
            </p:cNvSpPr>
            <p:nvPr/>
          </p:nvSpPr>
          <p:spPr bwMode="auto">
            <a:xfrm>
              <a:off x="6296109" y="7992770"/>
              <a:ext cx="103188" cy="95250"/>
            </a:xfrm>
            <a:custGeom>
              <a:avLst/>
              <a:gdLst>
                <a:gd name="T0" fmla="*/ 11 w 35"/>
                <a:gd name="T1" fmla="*/ 21 h 32"/>
                <a:gd name="T2" fmla="*/ 11 w 35"/>
                <a:gd name="T3" fmla="*/ 22 h 32"/>
                <a:gd name="T4" fmla="*/ 9 w 35"/>
                <a:gd name="T5" fmla="*/ 27 h 32"/>
                <a:gd name="T6" fmla="*/ 8 w 35"/>
                <a:gd name="T7" fmla="*/ 30 h 32"/>
                <a:gd name="T8" fmla="*/ 10 w 35"/>
                <a:gd name="T9" fmla="*/ 31 h 32"/>
                <a:gd name="T10" fmla="*/ 10 w 35"/>
                <a:gd name="T11" fmla="*/ 31 h 32"/>
                <a:gd name="T12" fmla="*/ 11 w 35"/>
                <a:gd name="T13" fmla="*/ 32 h 32"/>
                <a:gd name="T14" fmla="*/ 10 w 35"/>
                <a:gd name="T15" fmla="*/ 32 h 32"/>
                <a:gd name="T16" fmla="*/ 6 w 35"/>
                <a:gd name="T17" fmla="*/ 32 h 32"/>
                <a:gd name="T18" fmla="*/ 1 w 35"/>
                <a:gd name="T19" fmla="*/ 32 h 32"/>
                <a:gd name="T20" fmla="*/ 0 w 35"/>
                <a:gd name="T21" fmla="*/ 32 h 32"/>
                <a:gd name="T22" fmla="*/ 1 w 35"/>
                <a:gd name="T23" fmla="*/ 31 h 32"/>
                <a:gd name="T24" fmla="*/ 2 w 35"/>
                <a:gd name="T25" fmla="*/ 31 h 32"/>
                <a:gd name="T26" fmla="*/ 6 w 35"/>
                <a:gd name="T27" fmla="*/ 27 h 32"/>
                <a:gd name="T28" fmla="*/ 16 w 35"/>
                <a:gd name="T29" fmla="*/ 1 h 32"/>
                <a:gd name="T30" fmla="*/ 17 w 35"/>
                <a:gd name="T31" fmla="*/ 0 h 32"/>
                <a:gd name="T32" fmla="*/ 18 w 35"/>
                <a:gd name="T33" fmla="*/ 1 h 32"/>
                <a:gd name="T34" fmla="*/ 29 w 35"/>
                <a:gd name="T35" fmla="*/ 27 h 32"/>
                <a:gd name="T36" fmla="*/ 32 w 35"/>
                <a:gd name="T37" fmla="*/ 31 h 32"/>
                <a:gd name="T38" fmla="*/ 34 w 35"/>
                <a:gd name="T39" fmla="*/ 31 h 32"/>
                <a:gd name="T40" fmla="*/ 35 w 35"/>
                <a:gd name="T41" fmla="*/ 32 h 32"/>
                <a:gd name="T42" fmla="*/ 33 w 35"/>
                <a:gd name="T43" fmla="*/ 32 h 32"/>
                <a:gd name="T44" fmla="*/ 25 w 35"/>
                <a:gd name="T45" fmla="*/ 32 h 32"/>
                <a:gd name="T46" fmla="*/ 24 w 35"/>
                <a:gd name="T47" fmla="*/ 32 h 32"/>
                <a:gd name="T48" fmla="*/ 24 w 35"/>
                <a:gd name="T49" fmla="*/ 31 h 32"/>
                <a:gd name="T50" fmla="*/ 24 w 35"/>
                <a:gd name="T51" fmla="*/ 30 h 32"/>
                <a:gd name="T52" fmla="*/ 21 w 35"/>
                <a:gd name="T53" fmla="*/ 22 h 32"/>
                <a:gd name="T54" fmla="*/ 21 w 35"/>
                <a:gd name="T55" fmla="*/ 21 h 32"/>
                <a:gd name="T56" fmla="*/ 11 w 35"/>
                <a:gd name="T57" fmla="*/ 21 h 32"/>
                <a:gd name="T58" fmla="*/ 20 w 35"/>
                <a:gd name="T59" fmla="*/ 19 h 32"/>
                <a:gd name="T60" fmla="*/ 20 w 35"/>
                <a:gd name="T61" fmla="*/ 19 h 32"/>
                <a:gd name="T62" fmla="*/ 16 w 35"/>
                <a:gd name="T63" fmla="*/ 9 h 32"/>
                <a:gd name="T64" fmla="*/ 16 w 35"/>
                <a:gd name="T65" fmla="*/ 8 h 32"/>
                <a:gd name="T66" fmla="*/ 16 w 35"/>
                <a:gd name="T67" fmla="*/ 9 h 32"/>
                <a:gd name="T68" fmla="*/ 12 w 35"/>
                <a:gd name="T69" fmla="*/ 19 h 32"/>
                <a:gd name="T70" fmla="*/ 12 w 35"/>
                <a:gd name="T71" fmla="*/ 19 h 32"/>
                <a:gd name="T72" fmla="*/ 20 w 35"/>
                <a:gd name="T7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2">
                  <a:moveTo>
                    <a:pt x="11" y="21"/>
                  </a:moveTo>
                  <a:cubicBezTo>
                    <a:pt x="11" y="21"/>
                    <a:pt x="11" y="21"/>
                    <a:pt x="11" y="22"/>
                  </a:cubicBezTo>
                  <a:cubicBezTo>
                    <a:pt x="9" y="27"/>
                    <a:pt x="9" y="27"/>
                    <a:pt x="9" y="27"/>
                  </a:cubicBezTo>
                  <a:cubicBezTo>
                    <a:pt x="8" y="28"/>
                    <a:pt x="8" y="29"/>
                    <a:pt x="8" y="30"/>
                  </a:cubicBezTo>
                  <a:cubicBezTo>
                    <a:pt x="8" y="31"/>
                    <a:pt x="8" y="31"/>
                    <a:pt x="10" y="31"/>
                  </a:cubicBezTo>
                  <a:cubicBezTo>
                    <a:pt x="10" y="31"/>
                    <a:pt x="10" y="31"/>
                    <a:pt x="10" y="31"/>
                  </a:cubicBezTo>
                  <a:cubicBezTo>
                    <a:pt x="11" y="31"/>
                    <a:pt x="11" y="31"/>
                    <a:pt x="11" y="32"/>
                  </a:cubicBezTo>
                  <a:cubicBezTo>
                    <a:pt x="11" y="32"/>
                    <a:pt x="11" y="32"/>
                    <a:pt x="10" y="32"/>
                  </a:cubicBezTo>
                  <a:cubicBezTo>
                    <a:pt x="9" y="32"/>
                    <a:pt x="7" y="32"/>
                    <a:pt x="6" y="32"/>
                  </a:cubicBezTo>
                  <a:cubicBezTo>
                    <a:pt x="5" y="32"/>
                    <a:pt x="3" y="32"/>
                    <a:pt x="1" y="32"/>
                  </a:cubicBezTo>
                  <a:cubicBezTo>
                    <a:pt x="0" y="32"/>
                    <a:pt x="0" y="32"/>
                    <a:pt x="0" y="32"/>
                  </a:cubicBezTo>
                  <a:cubicBezTo>
                    <a:pt x="0" y="31"/>
                    <a:pt x="0" y="31"/>
                    <a:pt x="1" y="31"/>
                  </a:cubicBezTo>
                  <a:cubicBezTo>
                    <a:pt x="1" y="31"/>
                    <a:pt x="2" y="31"/>
                    <a:pt x="2" y="31"/>
                  </a:cubicBezTo>
                  <a:cubicBezTo>
                    <a:pt x="4" y="31"/>
                    <a:pt x="5" y="29"/>
                    <a:pt x="6" y="27"/>
                  </a:cubicBezTo>
                  <a:cubicBezTo>
                    <a:pt x="16" y="1"/>
                    <a:pt x="16" y="1"/>
                    <a:pt x="16" y="1"/>
                  </a:cubicBezTo>
                  <a:cubicBezTo>
                    <a:pt x="17" y="0"/>
                    <a:pt x="17" y="0"/>
                    <a:pt x="17" y="0"/>
                  </a:cubicBezTo>
                  <a:cubicBezTo>
                    <a:pt x="18" y="0"/>
                    <a:pt x="18" y="0"/>
                    <a:pt x="18" y="1"/>
                  </a:cubicBezTo>
                  <a:cubicBezTo>
                    <a:pt x="19" y="3"/>
                    <a:pt x="26" y="20"/>
                    <a:pt x="29" y="27"/>
                  </a:cubicBezTo>
                  <a:cubicBezTo>
                    <a:pt x="30" y="30"/>
                    <a:pt x="31" y="31"/>
                    <a:pt x="32" y="31"/>
                  </a:cubicBezTo>
                  <a:cubicBezTo>
                    <a:pt x="33" y="31"/>
                    <a:pt x="34" y="31"/>
                    <a:pt x="34" y="31"/>
                  </a:cubicBezTo>
                  <a:cubicBezTo>
                    <a:pt x="34" y="31"/>
                    <a:pt x="35" y="31"/>
                    <a:pt x="35" y="32"/>
                  </a:cubicBezTo>
                  <a:cubicBezTo>
                    <a:pt x="35" y="32"/>
                    <a:pt x="34" y="32"/>
                    <a:pt x="33" y="32"/>
                  </a:cubicBezTo>
                  <a:cubicBezTo>
                    <a:pt x="31" y="32"/>
                    <a:pt x="28" y="32"/>
                    <a:pt x="25" y="32"/>
                  </a:cubicBezTo>
                  <a:cubicBezTo>
                    <a:pt x="24" y="32"/>
                    <a:pt x="24" y="32"/>
                    <a:pt x="24" y="32"/>
                  </a:cubicBezTo>
                  <a:cubicBezTo>
                    <a:pt x="24" y="31"/>
                    <a:pt x="24" y="31"/>
                    <a:pt x="24" y="31"/>
                  </a:cubicBezTo>
                  <a:cubicBezTo>
                    <a:pt x="24" y="31"/>
                    <a:pt x="25" y="31"/>
                    <a:pt x="24" y="30"/>
                  </a:cubicBezTo>
                  <a:cubicBezTo>
                    <a:pt x="21" y="22"/>
                    <a:pt x="21" y="22"/>
                    <a:pt x="21" y="22"/>
                  </a:cubicBezTo>
                  <a:cubicBezTo>
                    <a:pt x="21" y="21"/>
                    <a:pt x="21" y="21"/>
                    <a:pt x="21" y="21"/>
                  </a:cubicBezTo>
                  <a:lnTo>
                    <a:pt x="11" y="21"/>
                  </a:lnTo>
                  <a:close/>
                  <a:moveTo>
                    <a:pt x="20" y="19"/>
                  </a:moveTo>
                  <a:cubicBezTo>
                    <a:pt x="20" y="19"/>
                    <a:pt x="20" y="19"/>
                    <a:pt x="20" y="19"/>
                  </a:cubicBezTo>
                  <a:cubicBezTo>
                    <a:pt x="16" y="9"/>
                    <a:pt x="16" y="9"/>
                    <a:pt x="16" y="9"/>
                  </a:cubicBezTo>
                  <a:cubicBezTo>
                    <a:pt x="16" y="9"/>
                    <a:pt x="16" y="8"/>
                    <a:pt x="16" y="8"/>
                  </a:cubicBezTo>
                  <a:cubicBezTo>
                    <a:pt x="16" y="8"/>
                    <a:pt x="16" y="9"/>
                    <a:pt x="16" y="9"/>
                  </a:cubicBezTo>
                  <a:cubicBezTo>
                    <a:pt x="12" y="19"/>
                    <a:pt x="12" y="19"/>
                    <a:pt x="12" y="19"/>
                  </a:cubicBezTo>
                  <a:cubicBezTo>
                    <a:pt x="12" y="19"/>
                    <a:pt x="12" y="19"/>
                    <a:pt x="12" y="19"/>
                  </a:cubicBezTo>
                  <a:lnTo>
                    <a:pt x="20" y="19"/>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 name="Freeform 49"/>
            <p:cNvSpPr>
              <a:spLocks/>
            </p:cNvSpPr>
            <p:nvPr/>
          </p:nvSpPr>
          <p:spPr bwMode="auto">
            <a:xfrm>
              <a:off x="6396122" y="8049920"/>
              <a:ext cx="44450" cy="11113"/>
            </a:xfrm>
            <a:custGeom>
              <a:avLst/>
              <a:gdLst>
                <a:gd name="T0" fmla="*/ 13 w 15"/>
                <a:gd name="T1" fmla="*/ 0 h 4"/>
                <a:gd name="T2" fmla="*/ 15 w 15"/>
                <a:gd name="T3" fmla="*/ 0 h 4"/>
                <a:gd name="T4" fmla="*/ 13 w 15"/>
                <a:gd name="T5" fmla="*/ 1 h 4"/>
                <a:gd name="T6" fmla="*/ 2 w 15"/>
                <a:gd name="T7" fmla="*/ 3 h 4"/>
                <a:gd name="T8" fmla="*/ 0 w 15"/>
                <a:gd name="T9" fmla="*/ 4 h 4"/>
                <a:gd name="T10" fmla="*/ 0 w 15"/>
                <a:gd name="T11" fmla="*/ 3 h 4"/>
                <a:gd name="T12" fmla="*/ 0 w 15"/>
                <a:gd name="T13" fmla="*/ 0 h 4"/>
                <a:gd name="T14" fmla="*/ 1 w 15"/>
                <a:gd name="T15" fmla="*/ 0 h 4"/>
                <a:gd name="T16" fmla="*/ 13 w 1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13" y="0"/>
                  </a:moveTo>
                  <a:cubicBezTo>
                    <a:pt x="14" y="0"/>
                    <a:pt x="15" y="0"/>
                    <a:pt x="15" y="0"/>
                  </a:cubicBezTo>
                  <a:cubicBezTo>
                    <a:pt x="15" y="1"/>
                    <a:pt x="14" y="1"/>
                    <a:pt x="13" y="1"/>
                  </a:cubicBezTo>
                  <a:cubicBezTo>
                    <a:pt x="11" y="1"/>
                    <a:pt x="3" y="3"/>
                    <a:pt x="2" y="3"/>
                  </a:cubicBezTo>
                  <a:cubicBezTo>
                    <a:pt x="1" y="3"/>
                    <a:pt x="0" y="4"/>
                    <a:pt x="0" y="4"/>
                  </a:cubicBezTo>
                  <a:cubicBezTo>
                    <a:pt x="0" y="4"/>
                    <a:pt x="0" y="4"/>
                    <a:pt x="0" y="3"/>
                  </a:cubicBezTo>
                  <a:cubicBezTo>
                    <a:pt x="0" y="0"/>
                    <a:pt x="0" y="0"/>
                    <a:pt x="0" y="0"/>
                  </a:cubicBezTo>
                  <a:cubicBezTo>
                    <a:pt x="0" y="0"/>
                    <a:pt x="1" y="0"/>
                    <a:pt x="1" y="0"/>
                  </a:cubicBezTo>
                  <a:lnTo>
                    <a:pt x="13" y="0"/>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 name="Freeform 50"/>
            <p:cNvSpPr>
              <a:spLocks/>
            </p:cNvSpPr>
            <p:nvPr/>
          </p:nvSpPr>
          <p:spPr bwMode="auto">
            <a:xfrm>
              <a:off x="6451684" y="7978482"/>
              <a:ext cx="112713" cy="112713"/>
            </a:xfrm>
            <a:custGeom>
              <a:avLst/>
              <a:gdLst>
                <a:gd name="T0" fmla="*/ 34 w 38"/>
                <a:gd name="T1" fmla="*/ 34 h 38"/>
                <a:gd name="T2" fmla="*/ 33 w 38"/>
                <a:gd name="T3" fmla="*/ 36 h 38"/>
                <a:gd name="T4" fmla="*/ 22 w 38"/>
                <a:gd name="T5" fmla="*/ 38 h 38"/>
                <a:gd name="T6" fmla="*/ 0 w 38"/>
                <a:gd name="T7" fmla="*/ 19 h 38"/>
                <a:gd name="T8" fmla="*/ 8 w 38"/>
                <a:gd name="T9" fmla="*/ 3 h 38"/>
                <a:gd name="T10" fmla="*/ 21 w 38"/>
                <a:gd name="T11" fmla="*/ 0 h 38"/>
                <a:gd name="T12" fmla="*/ 29 w 38"/>
                <a:gd name="T13" fmla="*/ 1 h 38"/>
                <a:gd name="T14" fmla="*/ 33 w 38"/>
                <a:gd name="T15" fmla="*/ 2 h 38"/>
                <a:gd name="T16" fmla="*/ 34 w 38"/>
                <a:gd name="T17" fmla="*/ 2 h 38"/>
                <a:gd name="T18" fmla="*/ 33 w 38"/>
                <a:gd name="T19" fmla="*/ 10 h 38"/>
                <a:gd name="T20" fmla="*/ 33 w 38"/>
                <a:gd name="T21" fmla="*/ 11 h 38"/>
                <a:gd name="T22" fmla="*/ 32 w 38"/>
                <a:gd name="T23" fmla="*/ 10 h 38"/>
                <a:gd name="T24" fmla="*/ 31 w 38"/>
                <a:gd name="T25" fmla="*/ 6 h 38"/>
                <a:gd name="T26" fmla="*/ 20 w 38"/>
                <a:gd name="T27" fmla="*/ 3 h 38"/>
                <a:gd name="T28" fmla="*/ 11 w 38"/>
                <a:gd name="T29" fmla="*/ 6 h 38"/>
                <a:gd name="T30" fmla="*/ 6 w 38"/>
                <a:gd name="T31" fmla="*/ 17 h 38"/>
                <a:gd name="T32" fmla="*/ 23 w 38"/>
                <a:gd name="T33" fmla="*/ 35 h 38"/>
                <a:gd name="T34" fmla="*/ 27 w 38"/>
                <a:gd name="T35" fmla="*/ 35 h 38"/>
                <a:gd name="T36" fmla="*/ 28 w 38"/>
                <a:gd name="T37" fmla="*/ 33 h 38"/>
                <a:gd name="T38" fmla="*/ 28 w 38"/>
                <a:gd name="T39" fmla="*/ 28 h 38"/>
                <a:gd name="T40" fmla="*/ 28 w 38"/>
                <a:gd name="T41" fmla="*/ 23 h 38"/>
                <a:gd name="T42" fmla="*/ 26 w 38"/>
                <a:gd name="T43" fmla="*/ 20 h 38"/>
                <a:gd name="T44" fmla="*/ 24 w 38"/>
                <a:gd name="T45" fmla="*/ 20 h 38"/>
                <a:gd name="T46" fmla="*/ 23 w 38"/>
                <a:gd name="T47" fmla="*/ 20 h 38"/>
                <a:gd name="T48" fmla="*/ 24 w 38"/>
                <a:gd name="T49" fmla="*/ 19 h 38"/>
                <a:gd name="T50" fmla="*/ 31 w 38"/>
                <a:gd name="T51" fmla="*/ 19 h 38"/>
                <a:gd name="T52" fmla="*/ 37 w 38"/>
                <a:gd name="T53" fmla="*/ 19 h 38"/>
                <a:gd name="T54" fmla="*/ 38 w 38"/>
                <a:gd name="T55" fmla="*/ 20 h 38"/>
                <a:gd name="T56" fmla="*/ 37 w 38"/>
                <a:gd name="T57" fmla="*/ 20 h 38"/>
                <a:gd name="T58" fmla="*/ 36 w 38"/>
                <a:gd name="T59" fmla="*/ 20 h 38"/>
                <a:gd name="T60" fmla="*/ 34 w 38"/>
                <a:gd name="T61" fmla="*/ 23 h 38"/>
                <a:gd name="T62" fmla="*/ 34 w 38"/>
                <a:gd name="T63" fmla="*/ 29 h 38"/>
                <a:gd name="T64" fmla="*/ 34 w 38"/>
                <a:gd name="T65"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8">
                  <a:moveTo>
                    <a:pt x="34" y="34"/>
                  </a:moveTo>
                  <a:cubicBezTo>
                    <a:pt x="34" y="35"/>
                    <a:pt x="34" y="35"/>
                    <a:pt x="33" y="36"/>
                  </a:cubicBezTo>
                  <a:cubicBezTo>
                    <a:pt x="30" y="37"/>
                    <a:pt x="25" y="38"/>
                    <a:pt x="22" y="38"/>
                  </a:cubicBezTo>
                  <a:cubicBezTo>
                    <a:pt x="10" y="38"/>
                    <a:pt x="0" y="32"/>
                    <a:pt x="0" y="19"/>
                  </a:cubicBezTo>
                  <a:cubicBezTo>
                    <a:pt x="0" y="11"/>
                    <a:pt x="4" y="6"/>
                    <a:pt x="8" y="3"/>
                  </a:cubicBezTo>
                  <a:cubicBezTo>
                    <a:pt x="13" y="1"/>
                    <a:pt x="17" y="0"/>
                    <a:pt x="21" y="0"/>
                  </a:cubicBezTo>
                  <a:cubicBezTo>
                    <a:pt x="24" y="0"/>
                    <a:pt x="28" y="1"/>
                    <a:pt x="29" y="1"/>
                  </a:cubicBezTo>
                  <a:cubicBezTo>
                    <a:pt x="30" y="1"/>
                    <a:pt x="32" y="1"/>
                    <a:pt x="33" y="2"/>
                  </a:cubicBezTo>
                  <a:cubicBezTo>
                    <a:pt x="34" y="2"/>
                    <a:pt x="34" y="2"/>
                    <a:pt x="34" y="2"/>
                  </a:cubicBezTo>
                  <a:cubicBezTo>
                    <a:pt x="34" y="3"/>
                    <a:pt x="33" y="4"/>
                    <a:pt x="33" y="10"/>
                  </a:cubicBezTo>
                  <a:cubicBezTo>
                    <a:pt x="33" y="11"/>
                    <a:pt x="33" y="11"/>
                    <a:pt x="33" y="11"/>
                  </a:cubicBezTo>
                  <a:cubicBezTo>
                    <a:pt x="33" y="11"/>
                    <a:pt x="32" y="11"/>
                    <a:pt x="32" y="10"/>
                  </a:cubicBezTo>
                  <a:cubicBezTo>
                    <a:pt x="32" y="9"/>
                    <a:pt x="32" y="8"/>
                    <a:pt x="31" y="6"/>
                  </a:cubicBezTo>
                  <a:cubicBezTo>
                    <a:pt x="29" y="5"/>
                    <a:pt x="25" y="3"/>
                    <a:pt x="20" y="3"/>
                  </a:cubicBezTo>
                  <a:cubicBezTo>
                    <a:pt x="17" y="3"/>
                    <a:pt x="14" y="3"/>
                    <a:pt x="11" y="6"/>
                  </a:cubicBezTo>
                  <a:cubicBezTo>
                    <a:pt x="8" y="8"/>
                    <a:pt x="6" y="11"/>
                    <a:pt x="6" y="17"/>
                  </a:cubicBezTo>
                  <a:cubicBezTo>
                    <a:pt x="6" y="28"/>
                    <a:pt x="13" y="35"/>
                    <a:pt x="23" y="35"/>
                  </a:cubicBezTo>
                  <a:cubicBezTo>
                    <a:pt x="24" y="35"/>
                    <a:pt x="26" y="35"/>
                    <a:pt x="27" y="35"/>
                  </a:cubicBezTo>
                  <a:cubicBezTo>
                    <a:pt x="28" y="34"/>
                    <a:pt x="28" y="34"/>
                    <a:pt x="28" y="33"/>
                  </a:cubicBezTo>
                  <a:cubicBezTo>
                    <a:pt x="28" y="28"/>
                    <a:pt x="28" y="28"/>
                    <a:pt x="28" y="28"/>
                  </a:cubicBezTo>
                  <a:cubicBezTo>
                    <a:pt x="28" y="26"/>
                    <a:pt x="28" y="24"/>
                    <a:pt x="28" y="23"/>
                  </a:cubicBezTo>
                  <a:cubicBezTo>
                    <a:pt x="28" y="21"/>
                    <a:pt x="27" y="20"/>
                    <a:pt x="26" y="20"/>
                  </a:cubicBezTo>
                  <a:cubicBezTo>
                    <a:pt x="25" y="20"/>
                    <a:pt x="25" y="20"/>
                    <a:pt x="24" y="20"/>
                  </a:cubicBezTo>
                  <a:cubicBezTo>
                    <a:pt x="23" y="20"/>
                    <a:pt x="23" y="20"/>
                    <a:pt x="23" y="20"/>
                  </a:cubicBezTo>
                  <a:cubicBezTo>
                    <a:pt x="23" y="19"/>
                    <a:pt x="23" y="19"/>
                    <a:pt x="24" y="19"/>
                  </a:cubicBezTo>
                  <a:cubicBezTo>
                    <a:pt x="27" y="19"/>
                    <a:pt x="30" y="19"/>
                    <a:pt x="31" y="19"/>
                  </a:cubicBezTo>
                  <a:cubicBezTo>
                    <a:pt x="33" y="19"/>
                    <a:pt x="35" y="19"/>
                    <a:pt x="37" y="19"/>
                  </a:cubicBezTo>
                  <a:cubicBezTo>
                    <a:pt x="37" y="19"/>
                    <a:pt x="38" y="19"/>
                    <a:pt x="38" y="20"/>
                  </a:cubicBezTo>
                  <a:cubicBezTo>
                    <a:pt x="38" y="20"/>
                    <a:pt x="37" y="20"/>
                    <a:pt x="37" y="20"/>
                  </a:cubicBezTo>
                  <a:cubicBezTo>
                    <a:pt x="37" y="20"/>
                    <a:pt x="36" y="20"/>
                    <a:pt x="36" y="20"/>
                  </a:cubicBezTo>
                  <a:cubicBezTo>
                    <a:pt x="34" y="20"/>
                    <a:pt x="34" y="21"/>
                    <a:pt x="34" y="23"/>
                  </a:cubicBezTo>
                  <a:cubicBezTo>
                    <a:pt x="34" y="24"/>
                    <a:pt x="34" y="26"/>
                    <a:pt x="34" y="29"/>
                  </a:cubicBezTo>
                  <a:lnTo>
                    <a:pt x="34" y="34"/>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6" name="Freeform 51"/>
            <p:cNvSpPr>
              <a:spLocks/>
            </p:cNvSpPr>
            <p:nvPr/>
          </p:nvSpPr>
          <p:spPr bwMode="auto">
            <a:xfrm>
              <a:off x="6575509" y="7992770"/>
              <a:ext cx="61913" cy="95250"/>
            </a:xfrm>
            <a:custGeom>
              <a:avLst/>
              <a:gdLst>
                <a:gd name="T0" fmla="*/ 4 w 21"/>
                <a:gd name="T1" fmla="*/ 13 h 32"/>
                <a:gd name="T2" fmla="*/ 4 w 21"/>
                <a:gd name="T3" fmla="*/ 4 h 32"/>
                <a:gd name="T4" fmla="*/ 2 w 21"/>
                <a:gd name="T5" fmla="*/ 1 h 32"/>
                <a:gd name="T6" fmla="*/ 1 w 21"/>
                <a:gd name="T7" fmla="*/ 1 h 32"/>
                <a:gd name="T8" fmla="*/ 0 w 21"/>
                <a:gd name="T9" fmla="*/ 1 h 32"/>
                <a:gd name="T10" fmla="*/ 1 w 21"/>
                <a:gd name="T11" fmla="*/ 0 h 32"/>
                <a:gd name="T12" fmla="*/ 4 w 21"/>
                <a:gd name="T13" fmla="*/ 0 h 32"/>
                <a:gd name="T14" fmla="*/ 7 w 21"/>
                <a:gd name="T15" fmla="*/ 1 h 32"/>
                <a:gd name="T16" fmla="*/ 17 w 21"/>
                <a:gd name="T17" fmla="*/ 0 h 32"/>
                <a:gd name="T18" fmla="*/ 19 w 21"/>
                <a:gd name="T19" fmla="*/ 0 h 32"/>
                <a:gd name="T20" fmla="*/ 20 w 21"/>
                <a:gd name="T21" fmla="*/ 0 h 32"/>
                <a:gd name="T22" fmla="*/ 20 w 21"/>
                <a:gd name="T23" fmla="*/ 0 h 32"/>
                <a:gd name="T24" fmla="*/ 20 w 21"/>
                <a:gd name="T25" fmla="*/ 3 h 32"/>
                <a:gd name="T26" fmla="*/ 20 w 21"/>
                <a:gd name="T27" fmla="*/ 6 h 32"/>
                <a:gd name="T28" fmla="*/ 19 w 21"/>
                <a:gd name="T29" fmla="*/ 6 h 32"/>
                <a:gd name="T30" fmla="*/ 19 w 21"/>
                <a:gd name="T31" fmla="*/ 6 h 32"/>
                <a:gd name="T32" fmla="*/ 19 w 21"/>
                <a:gd name="T33" fmla="*/ 4 h 32"/>
                <a:gd name="T34" fmla="*/ 16 w 21"/>
                <a:gd name="T35" fmla="*/ 3 h 32"/>
                <a:gd name="T36" fmla="*/ 10 w 21"/>
                <a:gd name="T37" fmla="*/ 3 h 32"/>
                <a:gd name="T38" fmla="*/ 10 w 21"/>
                <a:gd name="T39" fmla="*/ 3 h 32"/>
                <a:gd name="T40" fmla="*/ 10 w 21"/>
                <a:gd name="T41" fmla="*/ 14 h 32"/>
                <a:gd name="T42" fmla="*/ 10 w 21"/>
                <a:gd name="T43" fmla="*/ 14 h 32"/>
                <a:gd name="T44" fmla="*/ 17 w 21"/>
                <a:gd name="T45" fmla="*/ 14 h 32"/>
                <a:gd name="T46" fmla="*/ 19 w 21"/>
                <a:gd name="T47" fmla="*/ 13 h 32"/>
                <a:gd name="T48" fmla="*/ 19 w 21"/>
                <a:gd name="T49" fmla="*/ 13 h 32"/>
                <a:gd name="T50" fmla="*/ 20 w 21"/>
                <a:gd name="T51" fmla="*/ 13 h 32"/>
                <a:gd name="T52" fmla="*/ 19 w 21"/>
                <a:gd name="T53" fmla="*/ 16 h 32"/>
                <a:gd name="T54" fmla="*/ 19 w 21"/>
                <a:gd name="T55" fmla="*/ 19 h 32"/>
                <a:gd name="T56" fmla="*/ 19 w 21"/>
                <a:gd name="T57" fmla="*/ 20 h 32"/>
                <a:gd name="T58" fmla="*/ 18 w 21"/>
                <a:gd name="T59" fmla="*/ 19 h 32"/>
                <a:gd name="T60" fmla="*/ 18 w 21"/>
                <a:gd name="T61" fmla="*/ 18 h 32"/>
                <a:gd name="T62" fmla="*/ 16 w 21"/>
                <a:gd name="T63" fmla="*/ 16 h 32"/>
                <a:gd name="T64" fmla="*/ 10 w 21"/>
                <a:gd name="T65" fmla="*/ 16 h 32"/>
                <a:gd name="T66" fmla="*/ 10 w 21"/>
                <a:gd name="T67" fmla="*/ 17 h 32"/>
                <a:gd name="T68" fmla="*/ 10 w 21"/>
                <a:gd name="T69" fmla="*/ 20 h 32"/>
                <a:gd name="T70" fmla="*/ 10 w 21"/>
                <a:gd name="T71" fmla="*/ 26 h 32"/>
                <a:gd name="T72" fmla="*/ 15 w 21"/>
                <a:gd name="T73" fmla="*/ 30 h 32"/>
                <a:gd name="T74" fmla="*/ 19 w 21"/>
                <a:gd name="T75" fmla="*/ 29 h 32"/>
                <a:gd name="T76" fmla="*/ 20 w 21"/>
                <a:gd name="T77" fmla="*/ 26 h 32"/>
                <a:gd name="T78" fmla="*/ 21 w 21"/>
                <a:gd name="T79" fmla="*/ 26 h 32"/>
                <a:gd name="T80" fmla="*/ 21 w 21"/>
                <a:gd name="T81" fmla="*/ 26 h 32"/>
                <a:gd name="T82" fmla="*/ 21 w 21"/>
                <a:gd name="T83" fmla="*/ 31 h 32"/>
                <a:gd name="T84" fmla="*/ 18 w 21"/>
                <a:gd name="T85" fmla="*/ 32 h 32"/>
                <a:gd name="T86" fmla="*/ 11 w 21"/>
                <a:gd name="T87" fmla="*/ 32 h 32"/>
                <a:gd name="T88" fmla="*/ 7 w 21"/>
                <a:gd name="T89" fmla="*/ 32 h 32"/>
                <a:gd name="T90" fmla="*/ 4 w 21"/>
                <a:gd name="T91" fmla="*/ 32 h 32"/>
                <a:gd name="T92" fmla="*/ 1 w 21"/>
                <a:gd name="T93" fmla="*/ 32 h 32"/>
                <a:gd name="T94" fmla="*/ 1 w 21"/>
                <a:gd name="T95" fmla="*/ 32 h 32"/>
                <a:gd name="T96" fmla="*/ 1 w 21"/>
                <a:gd name="T97" fmla="*/ 31 h 32"/>
                <a:gd name="T98" fmla="*/ 3 w 21"/>
                <a:gd name="T99" fmla="*/ 31 h 32"/>
                <a:gd name="T100" fmla="*/ 4 w 21"/>
                <a:gd name="T101" fmla="*/ 29 h 32"/>
                <a:gd name="T102" fmla="*/ 4 w 21"/>
                <a:gd name="T103" fmla="*/ 20 h 32"/>
                <a:gd name="T104" fmla="*/ 4 w 21"/>
                <a:gd name="T105"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 h="32">
                  <a:moveTo>
                    <a:pt x="4" y="13"/>
                  </a:moveTo>
                  <a:cubicBezTo>
                    <a:pt x="4" y="6"/>
                    <a:pt x="4" y="5"/>
                    <a:pt x="4" y="4"/>
                  </a:cubicBezTo>
                  <a:cubicBezTo>
                    <a:pt x="4" y="2"/>
                    <a:pt x="4" y="2"/>
                    <a:pt x="2" y="1"/>
                  </a:cubicBezTo>
                  <a:cubicBezTo>
                    <a:pt x="2" y="1"/>
                    <a:pt x="1" y="1"/>
                    <a:pt x="1" y="1"/>
                  </a:cubicBezTo>
                  <a:cubicBezTo>
                    <a:pt x="0" y="1"/>
                    <a:pt x="0" y="1"/>
                    <a:pt x="0" y="1"/>
                  </a:cubicBezTo>
                  <a:cubicBezTo>
                    <a:pt x="0" y="0"/>
                    <a:pt x="0" y="0"/>
                    <a:pt x="1" y="0"/>
                  </a:cubicBezTo>
                  <a:cubicBezTo>
                    <a:pt x="2" y="0"/>
                    <a:pt x="3" y="0"/>
                    <a:pt x="4" y="0"/>
                  </a:cubicBezTo>
                  <a:cubicBezTo>
                    <a:pt x="5" y="0"/>
                    <a:pt x="6" y="1"/>
                    <a:pt x="7" y="1"/>
                  </a:cubicBezTo>
                  <a:cubicBezTo>
                    <a:pt x="8" y="1"/>
                    <a:pt x="17" y="1"/>
                    <a:pt x="17" y="0"/>
                  </a:cubicBezTo>
                  <a:cubicBezTo>
                    <a:pt x="18" y="0"/>
                    <a:pt x="19" y="0"/>
                    <a:pt x="19" y="0"/>
                  </a:cubicBezTo>
                  <a:cubicBezTo>
                    <a:pt x="19" y="0"/>
                    <a:pt x="20" y="0"/>
                    <a:pt x="20" y="0"/>
                  </a:cubicBezTo>
                  <a:cubicBezTo>
                    <a:pt x="20" y="0"/>
                    <a:pt x="20" y="0"/>
                    <a:pt x="20" y="0"/>
                  </a:cubicBezTo>
                  <a:cubicBezTo>
                    <a:pt x="20" y="1"/>
                    <a:pt x="20" y="1"/>
                    <a:pt x="20" y="3"/>
                  </a:cubicBezTo>
                  <a:cubicBezTo>
                    <a:pt x="20" y="4"/>
                    <a:pt x="20" y="5"/>
                    <a:pt x="20" y="6"/>
                  </a:cubicBezTo>
                  <a:cubicBezTo>
                    <a:pt x="20" y="6"/>
                    <a:pt x="20" y="6"/>
                    <a:pt x="19" y="6"/>
                  </a:cubicBezTo>
                  <a:cubicBezTo>
                    <a:pt x="19" y="6"/>
                    <a:pt x="19" y="6"/>
                    <a:pt x="19" y="6"/>
                  </a:cubicBezTo>
                  <a:cubicBezTo>
                    <a:pt x="19" y="5"/>
                    <a:pt x="19" y="5"/>
                    <a:pt x="19" y="4"/>
                  </a:cubicBezTo>
                  <a:cubicBezTo>
                    <a:pt x="18" y="4"/>
                    <a:pt x="18" y="3"/>
                    <a:pt x="16" y="3"/>
                  </a:cubicBezTo>
                  <a:cubicBezTo>
                    <a:pt x="15" y="3"/>
                    <a:pt x="11" y="3"/>
                    <a:pt x="10" y="3"/>
                  </a:cubicBezTo>
                  <a:cubicBezTo>
                    <a:pt x="10" y="3"/>
                    <a:pt x="10" y="3"/>
                    <a:pt x="10" y="3"/>
                  </a:cubicBezTo>
                  <a:cubicBezTo>
                    <a:pt x="10" y="14"/>
                    <a:pt x="10" y="14"/>
                    <a:pt x="10" y="14"/>
                  </a:cubicBezTo>
                  <a:cubicBezTo>
                    <a:pt x="10" y="14"/>
                    <a:pt x="10" y="14"/>
                    <a:pt x="10" y="14"/>
                  </a:cubicBezTo>
                  <a:cubicBezTo>
                    <a:pt x="11" y="14"/>
                    <a:pt x="16" y="14"/>
                    <a:pt x="17" y="14"/>
                  </a:cubicBezTo>
                  <a:cubicBezTo>
                    <a:pt x="18" y="14"/>
                    <a:pt x="18" y="14"/>
                    <a:pt x="19" y="13"/>
                  </a:cubicBezTo>
                  <a:cubicBezTo>
                    <a:pt x="19" y="13"/>
                    <a:pt x="19" y="13"/>
                    <a:pt x="19" y="13"/>
                  </a:cubicBezTo>
                  <a:cubicBezTo>
                    <a:pt x="19" y="13"/>
                    <a:pt x="20" y="13"/>
                    <a:pt x="20" y="13"/>
                  </a:cubicBezTo>
                  <a:cubicBezTo>
                    <a:pt x="20" y="13"/>
                    <a:pt x="19" y="14"/>
                    <a:pt x="19" y="16"/>
                  </a:cubicBezTo>
                  <a:cubicBezTo>
                    <a:pt x="19" y="17"/>
                    <a:pt x="19" y="19"/>
                    <a:pt x="19" y="19"/>
                  </a:cubicBezTo>
                  <a:cubicBezTo>
                    <a:pt x="19" y="19"/>
                    <a:pt x="19" y="20"/>
                    <a:pt x="19" y="20"/>
                  </a:cubicBezTo>
                  <a:cubicBezTo>
                    <a:pt x="18" y="20"/>
                    <a:pt x="18" y="20"/>
                    <a:pt x="18" y="19"/>
                  </a:cubicBezTo>
                  <a:cubicBezTo>
                    <a:pt x="18" y="19"/>
                    <a:pt x="18" y="18"/>
                    <a:pt x="18" y="18"/>
                  </a:cubicBezTo>
                  <a:cubicBezTo>
                    <a:pt x="18" y="17"/>
                    <a:pt x="17" y="16"/>
                    <a:pt x="16" y="16"/>
                  </a:cubicBezTo>
                  <a:cubicBezTo>
                    <a:pt x="15" y="16"/>
                    <a:pt x="11" y="16"/>
                    <a:pt x="10" y="16"/>
                  </a:cubicBezTo>
                  <a:cubicBezTo>
                    <a:pt x="10" y="16"/>
                    <a:pt x="10" y="16"/>
                    <a:pt x="10" y="17"/>
                  </a:cubicBezTo>
                  <a:cubicBezTo>
                    <a:pt x="10" y="20"/>
                    <a:pt x="10" y="20"/>
                    <a:pt x="10" y="20"/>
                  </a:cubicBezTo>
                  <a:cubicBezTo>
                    <a:pt x="10" y="21"/>
                    <a:pt x="9" y="25"/>
                    <a:pt x="10" y="26"/>
                  </a:cubicBezTo>
                  <a:cubicBezTo>
                    <a:pt x="10" y="29"/>
                    <a:pt x="10" y="30"/>
                    <a:pt x="15" y="30"/>
                  </a:cubicBezTo>
                  <a:cubicBezTo>
                    <a:pt x="16" y="30"/>
                    <a:pt x="17" y="30"/>
                    <a:pt x="19" y="29"/>
                  </a:cubicBezTo>
                  <a:cubicBezTo>
                    <a:pt x="20" y="29"/>
                    <a:pt x="20" y="28"/>
                    <a:pt x="20" y="26"/>
                  </a:cubicBezTo>
                  <a:cubicBezTo>
                    <a:pt x="20" y="26"/>
                    <a:pt x="21" y="26"/>
                    <a:pt x="21" y="26"/>
                  </a:cubicBezTo>
                  <a:cubicBezTo>
                    <a:pt x="21" y="26"/>
                    <a:pt x="21" y="26"/>
                    <a:pt x="21" y="26"/>
                  </a:cubicBezTo>
                  <a:cubicBezTo>
                    <a:pt x="21" y="27"/>
                    <a:pt x="21" y="30"/>
                    <a:pt x="21" y="31"/>
                  </a:cubicBezTo>
                  <a:cubicBezTo>
                    <a:pt x="20" y="32"/>
                    <a:pt x="20" y="32"/>
                    <a:pt x="18" y="32"/>
                  </a:cubicBezTo>
                  <a:cubicBezTo>
                    <a:pt x="15" y="32"/>
                    <a:pt x="13" y="32"/>
                    <a:pt x="11" y="32"/>
                  </a:cubicBezTo>
                  <a:cubicBezTo>
                    <a:pt x="9" y="32"/>
                    <a:pt x="8" y="32"/>
                    <a:pt x="7" y="32"/>
                  </a:cubicBezTo>
                  <a:cubicBezTo>
                    <a:pt x="6" y="32"/>
                    <a:pt x="5" y="32"/>
                    <a:pt x="4" y="32"/>
                  </a:cubicBezTo>
                  <a:cubicBezTo>
                    <a:pt x="3" y="32"/>
                    <a:pt x="2" y="32"/>
                    <a:pt x="1" y="32"/>
                  </a:cubicBezTo>
                  <a:cubicBezTo>
                    <a:pt x="1" y="32"/>
                    <a:pt x="1" y="32"/>
                    <a:pt x="1" y="32"/>
                  </a:cubicBezTo>
                  <a:cubicBezTo>
                    <a:pt x="1" y="31"/>
                    <a:pt x="1" y="31"/>
                    <a:pt x="1" y="31"/>
                  </a:cubicBezTo>
                  <a:cubicBezTo>
                    <a:pt x="2" y="31"/>
                    <a:pt x="2" y="31"/>
                    <a:pt x="3" y="31"/>
                  </a:cubicBezTo>
                  <a:cubicBezTo>
                    <a:pt x="4" y="31"/>
                    <a:pt x="4" y="30"/>
                    <a:pt x="4" y="29"/>
                  </a:cubicBezTo>
                  <a:cubicBezTo>
                    <a:pt x="4" y="27"/>
                    <a:pt x="4" y="24"/>
                    <a:pt x="4" y="20"/>
                  </a:cubicBezTo>
                  <a:lnTo>
                    <a:pt x="4" y="13"/>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7" name="Freeform 52"/>
            <p:cNvSpPr>
              <a:spLocks noEditPoints="1"/>
            </p:cNvSpPr>
            <p:nvPr/>
          </p:nvSpPr>
          <p:spPr bwMode="auto">
            <a:xfrm>
              <a:off x="6653297" y="7992770"/>
              <a:ext cx="100013" cy="95250"/>
            </a:xfrm>
            <a:custGeom>
              <a:avLst/>
              <a:gdLst>
                <a:gd name="T0" fmla="*/ 5 w 34"/>
                <a:gd name="T1" fmla="*/ 13 h 32"/>
                <a:gd name="T2" fmla="*/ 5 w 34"/>
                <a:gd name="T3" fmla="*/ 4 h 32"/>
                <a:gd name="T4" fmla="*/ 3 w 34"/>
                <a:gd name="T5" fmla="*/ 1 h 32"/>
                <a:gd name="T6" fmla="*/ 1 w 34"/>
                <a:gd name="T7" fmla="*/ 1 h 32"/>
                <a:gd name="T8" fmla="*/ 0 w 34"/>
                <a:gd name="T9" fmla="*/ 1 h 32"/>
                <a:gd name="T10" fmla="*/ 1 w 34"/>
                <a:gd name="T11" fmla="*/ 0 h 32"/>
                <a:gd name="T12" fmla="*/ 7 w 34"/>
                <a:gd name="T13" fmla="*/ 1 h 32"/>
                <a:gd name="T14" fmla="*/ 13 w 34"/>
                <a:gd name="T15" fmla="*/ 0 h 32"/>
                <a:gd name="T16" fmla="*/ 21 w 34"/>
                <a:gd name="T17" fmla="*/ 2 h 32"/>
                <a:gd name="T18" fmla="*/ 24 w 34"/>
                <a:gd name="T19" fmla="*/ 8 h 32"/>
                <a:gd name="T20" fmla="*/ 18 w 34"/>
                <a:gd name="T21" fmla="*/ 17 h 32"/>
                <a:gd name="T22" fmla="*/ 27 w 34"/>
                <a:gd name="T23" fmla="*/ 28 h 32"/>
                <a:gd name="T24" fmla="*/ 32 w 34"/>
                <a:gd name="T25" fmla="*/ 31 h 32"/>
                <a:gd name="T26" fmla="*/ 33 w 34"/>
                <a:gd name="T27" fmla="*/ 31 h 32"/>
                <a:gd name="T28" fmla="*/ 34 w 34"/>
                <a:gd name="T29" fmla="*/ 32 h 32"/>
                <a:gd name="T30" fmla="*/ 33 w 34"/>
                <a:gd name="T31" fmla="*/ 32 h 32"/>
                <a:gd name="T32" fmla="*/ 29 w 34"/>
                <a:gd name="T33" fmla="*/ 32 h 32"/>
                <a:gd name="T34" fmla="*/ 24 w 34"/>
                <a:gd name="T35" fmla="*/ 31 h 32"/>
                <a:gd name="T36" fmla="*/ 19 w 34"/>
                <a:gd name="T37" fmla="*/ 25 h 32"/>
                <a:gd name="T38" fmla="*/ 14 w 34"/>
                <a:gd name="T39" fmla="*/ 19 h 32"/>
                <a:gd name="T40" fmla="*/ 14 w 34"/>
                <a:gd name="T41" fmla="*/ 19 h 32"/>
                <a:gd name="T42" fmla="*/ 10 w 34"/>
                <a:gd name="T43" fmla="*/ 19 h 32"/>
                <a:gd name="T44" fmla="*/ 10 w 34"/>
                <a:gd name="T45" fmla="*/ 19 h 32"/>
                <a:gd name="T46" fmla="*/ 10 w 34"/>
                <a:gd name="T47" fmla="*/ 20 h 32"/>
                <a:gd name="T48" fmla="*/ 10 w 34"/>
                <a:gd name="T49" fmla="*/ 29 h 32"/>
                <a:gd name="T50" fmla="*/ 12 w 34"/>
                <a:gd name="T51" fmla="*/ 31 h 32"/>
                <a:gd name="T52" fmla="*/ 14 w 34"/>
                <a:gd name="T53" fmla="*/ 31 h 32"/>
                <a:gd name="T54" fmla="*/ 14 w 34"/>
                <a:gd name="T55" fmla="*/ 32 h 32"/>
                <a:gd name="T56" fmla="*/ 13 w 34"/>
                <a:gd name="T57" fmla="*/ 32 h 32"/>
                <a:gd name="T58" fmla="*/ 7 w 34"/>
                <a:gd name="T59" fmla="*/ 32 h 32"/>
                <a:gd name="T60" fmla="*/ 2 w 34"/>
                <a:gd name="T61" fmla="*/ 32 h 32"/>
                <a:gd name="T62" fmla="*/ 1 w 34"/>
                <a:gd name="T63" fmla="*/ 32 h 32"/>
                <a:gd name="T64" fmla="*/ 2 w 34"/>
                <a:gd name="T65" fmla="*/ 31 h 32"/>
                <a:gd name="T66" fmla="*/ 3 w 34"/>
                <a:gd name="T67" fmla="*/ 31 h 32"/>
                <a:gd name="T68" fmla="*/ 5 w 34"/>
                <a:gd name="T69" fmla="*/ 29 h 32"/>
                <a:gd name="T70" fmla="*/ 5 w 34"/>
                <a:gd name="T71" fmla="*/ 20 h 32"/>
                <a:gd name="T72" fmla="*/ 5 w 34"/>
                <a:gd name="T73" fmla="*/ 13 h 32"/>
                <a:gd name="T74" fmla="*/ 10 w 34"/>
                <a:gd name="T75" fmla="*/ 16 h 32"/>
                <a:gd name="T76" fmla="*/ 10 w 34"/>
                <a:gd name="T77" fmla="*/ 17 h 32"/>
                <a:gd name="T78" fmla="*/ 13 w 34"/>
                <a:gd name="T79" fmla="*/ 17 h 32"/>
                <a:gd name="T80" fmla="*/ 16 w 34"/>
                <a:gd name="T81" fmla="*/ 16 h 32"/>
                <a:gd name="T82" fmla="*/ 19 w 34"/>
                <a:gd name="T83" fmla="*/ 10 h 32"/>
                <a:gd name="T84" fmla="*/ 12 w 34"/>
                <a:gd name="T85" fmla="*/ 2 h 32"/>
                <a:gd name="T86" fmla="*/ 10 w 34"/>
                <a:gd name="T87" fmla="*/ 3 h 32"/>
                <a:gd name="T88" fmla="*/ 10 w 34"/>
                <a:gd name="T89" fmla="*/ 3 h 32"/>
                <a:gd name="T90" fmla="*/ 10 w 34"/>
                <a:gd name="T9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2">
                  <a:moveTo>
                    <a:pt x="5" y="13"/>
                  </a:moveTo>
                  <a:cubicBezTo>
                    <a:pt x="5" y="6"/>
                    <a:pt x="5" y="5"/>
                    <a:pt x="5" y="4"/>
                  </a:cubicBezTo>
                  <a:cubicBezTo>
                    <a:pt x="5" y="2"/>
                    <a:pt x="4" y="2"/>
                    <a:pt x="3" y="1"/>
                  </a:cubicBezTo>
                  <a:cubicBezTo>
                    <a:pt x="3" y="1"/>
                    <a:pt x="2" y="1"/>
                    <a:pt x="1" y="1"/>
                  </a:cubicBezTo>
                  <a:cubicBezTo>
                    <a:pt x="1" y="1"/>
                    <a:pt x="0" y="1"/>
                    <a:pt x="0" y="1"/>
                  </a:cubicBezTo>
                  <a:cubicBezTo>
                    <a:pt x="0" y="0"/>
                    <a:pt x="1" y="0"/>
                    <a:pt x="1" y="0"/>
                  </a:cubicBezTo>
                  <a:cubicBezTo>
                    <a:pt x="4" y="0"/>
                    <a:pt x="6" y="1"/>
                    <a:pt x="7" y="1"/>
                  </a:cubicBezTo>
                  <a:cubicBezTo>
                    <a:pt x="9" y="1"/>
                    <a:pt x="12" y="0"/>
                    <a:pt x="13" y="0"/>
                  </a:cubicBezTo>
                  <a:cubicBezTo>
                    <a:pt x="16" y="0"/>
                    <a:pt x="19" y="1"/>
                    <a:pt x="21" y="2"/>
                  </a:cubicBezTo>
                  <a:cubicBezTo>
                    <a:pt x="22" y="3"/>
                    <a:pt x="24" y="5"/>
                    <a:pt x="24" y="8"/>
                  </a:cubicBezTo>
                  <a:cubicBezTo>
                    <a:pt x="24" y="11"/>
                    <a:pt x="22" y="14"/>
                    <a:pt x="18" y="17"/>
                  </a:cubicBezTo>
                  <a:cubicBezTo>
                    <a:pt x="22" y="22"/>
                    <a:pt x="25" y="26"/>
                    <a:pt x="27" y="28"/>
                  </a:cubicBezTo>
                  <a:cubicBezTo>
                    <a:pt x="30" y="31"/>
                    <a:pt x="31" y="31"/>
                    <a:pt x="32" y="31"/>
                  </a:cubicBezTo>
                  <a:cubicBezTo>
                    <a:pt x="32" y="31"/>
                    <a:pt x="33" y="31"/>
                    <a:pt x="33" y="31"/>
                  </a:cubicBezTo>
                  <a:cubicBezTo>
                    <a:pt x="33" y="31"/>
                    <a:pt x="34" y="31"/>
                    <a:pt x="34" y="32"/>
                  </a:cubicBezTo>
                  <a:cubicBezTo>
                    <a:pt x="34" y="32"/>
                    <a:pt x="33" y="32"/>
                    <a:pt x="33" y="32"/>
                  </a:cubicBezTo>
                  <a:cubicBezTo>
                    <a:pt x="29" y="32"/>
                    <a:pt x="29" y="32"/>
                    <a:pt x="29" y="32"/>
                  </a:cubicBezTo>
                  <a:cubicBezTo>
                    <a:pt x="26" y="32"/>
                    <a:pt x="25" y="32"/>
                    <a:pt x="24" y="31"/>
                  </a:cubicBezTo>
                  <a:cubicBezTo>
                    <a:pt x="23" y="30"/>
                    <a:pt x="21" y="28"/>
                    <a:pt x="19" y="25"/>
                  </a:cubicBezTo>
                  <a:cubicBezTo>
                    <a:pt x="17" y="23"/>
                    <a:pt x="15" y="20"/>
                    <a:pt x="14" y="19"/>
                  </a:cubicBezTo>
                  <a:cubicBezTo>
                    <a:pt x="14" y="19"/>
                    <a:pt x="14" y="19"/>
                    <a:pt x="14" y="19"/>
                  </a:cubicBezTo>
                  <a:cubicBezTo>
                    <a:pt x="10" y="19"/>
                    <a:pt x="10" y="19"/>
                    <a:pt x="10" y="19"/>
                  </a:cubicBezTo>
                  <a:cubicBezTo>
                    <a:pt x="10" y="19"/>
                    <a:pt x="10" y="19"/>
                    <a:pt x="10" y="19"/>
                  </a:cubicBezTo>
                  <a:cubicBezTo>
                    <a:pt x="10" y="20"/>
                    <a:pt x="10" y="20"/>
                    <a:pt x="10" y="20"/>
                  </a:cubicBezTo>
                  <a:cubicBezTo>
                    <a:pt x="10" y="24"/>
                    <a:pt x="10" y="27"/>
                    <a:pt x="10" y="29"/>
                  </a:cubicBezTo>
                  <a:cubicBezTo>
                    <a:pt x="10" y="30"/>
                    <a:pt x="10" y="31"/>
                    <a:pt x="12" y="31"/>
                  </a:cubicBezTo>
                  <a:cubicBezTo>
                    <a:pt x="12" y="31"/>
                    <a:pt x="13" y="31"/>
                    <a:pt x="14" y="31"/>
                  </a:cubicBezTo>
                  <a:cubicBezTo>
                    <a:pt x="14" y="31"/>
                    <a:pt x="14" y="31"/>
                    <a:pt x="14" y="32"/>
                  </a:cubicBezTo>
                  <a:cubicBezTo>
                    <a:pt x="14" y="32"/>
                    <a:pt x="14" y="32"/>
                    <a:pt x="13" y="32"/>
                  </a:cubicBezTo>
                  <a:cubicBezTo>
                    <a:pt x="11" y="32"/>
                    <a:pt x="8" y="32"/>
                    <a:pt x="7" y="32"/>
                  </a:cubicBezTo>
                  <a:cubicBezTo>
                    <a:pt x="6" y="32"/>
                    <a:pt x="4" y="32"/>
                    <a:pt x="2" y="32"/>
                  </a:cubicBezTo>
                  <a:cubicBezTo>
                    <a:pt x="1" y="32"/>
                    <a:pt x="1" y="32"/>
                    <a:pt x="1" y="32"/>
                  </a:cubicBezTo>
                  <a:cubicBezTo>
                    <a:pt x="1" y="31"/>
                    <a:pt x="1" y="31"/>
                    <a:pt x="2" y="31"/>
                  </a:cubicBezTo>
                  <a:cubicBezTo>
                    <a:pt x="2" y="31"/>
                    <a:pt x="3" y="31"/>
                    <a:pt x="3" y="31"/>
                  </a:cubicBezTo>
                  <a:cubicBezTo>
                    <a:pt x="4" y="31"/>
                    <a:pt x="4" y="30"/>
                    <a:pt x="5" y="29"/>
                  </a:cubicBezTo>
                  <a:cubicBezTo>
                    <a:pt x="5" y="27"/>
                    <a:pt x="5" y="24"/>
                    <a:pt x="5" y="20"/>
                  </a:cubicBezTo>
                  <a:lnTo>
                    <a:pt x="5" y="13"/>
                  </a:lnTo>
                  <a:close/>
                  <a:moveTo>
                    <a:pt x="10" y="16"/>
                  </a:moveTo>
                  <a:cubicBezTo>
                    <a:pt x="10" y="16"/>
                    <a:pt x="10" y="16"/>
                    <a:pt x="10" y="17"/>
                  </a:cubicBezTo>
                  <a:cubicBezTo>
                    <a:pt x="11" y="17"/>
                    <a:pt x="12" y="17"/>
                    <a:pt x="13" y="17"/>
                  </a:cubicBezTo>
                  <a:cubicBezTo>
                    <a:pt x="15" y="17"/>
                    <a:pt x="15" y="17"/>
                    <a:pt x="16" y="16"/>
                  </a:cubicBezTo>
                  <a:cubicBezTo>
                    <a:pt x="17" y="15"/>
                    <a:pt x="19" y="13"/>
                    <a:pt x="19" y="10"/>
                  </a:cubicBezTo>
                  <a:cubicBezTo>
                    <a:pt x="19" y="4"/>
                    <a:pt x="15" y="2"/>
                    <a:pt x="12" y="2"/>
                  </a:cubicBezTo>
                  <a:cubicBezTo>
                    <a:pt x="11" y="2"/>
                    <a:pt x="10" y="2"/>
                    <a:pt x="10" y="3"/>
                  </a:cubicBezTo>
                  <a:cubicBezTo>
                    <a:pt x="10" y="3"/>
                    <a:pt x="10" y="3"/>
                    <a:pt x="10" y="3"/>
                  </a:cubicBezTo>
                  <a:lnTo>
                    <a:pt x="10" y="16"/>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8" name="Freeform 53"/>
            <p:cNvSpPr>
              <a:spLocks noEditPoints="1"/>
            </p:cNvSpPr>
            <p:nvPr/>
          </p:nvSpPr>
          <p:spPr bwMode="auto">
            <a:xfrm>
              <a:off x="6732672" y="7992770"/>
              <a:ext cx="100013" cy="95250"/>
            </a:xfrm>
            <a:custGeom>
              <a:avLst/>
              <a:gdLst>
                <a:gd name="T0" fmla="*/ 11 w 34"/>
                <a:gd name="T1" fmla="*/ 21 h 32"/>
                <a:gd name="T2" fmla="*/ 11 w 34"/>
                <a:gd name="T3" fmla="*/ 22 h 32"/>
                <a:gd name="T4" fmla="*/ 8 w 34"/>
                <a:gd name="T5" fmla="*/ 27 h 32"/>
                <a:gd name="T6" fmla="*/ 8 w 34"/>
                <a:gd name="T7" fmla="*/ 30 h 32"/>
                <a:gd name="T8" fmla="*/ 9 w 34"/>
                <a:gd name="T9" fmla="*/ 31 h 32"/>
                <a:gd name="T10" fmla="*/ 10 w 34"/>
                <a:gd name="T11" fmla="*/ 31 h 32"/>
                <a:gd name="T12" fmla="*/ 11 w 34"/>
                <a:gd name="T13" fmla="*/ 32 h 32"/>
                <a:gd name="T14" fmla="*/ 10 w 34"/>
                <a:gd name="T15" fmla="*/ 32 h 32"/>
                <a:gd name="T16" fmla="*/ 6 w 34"/>
                <a:gd name="T17" fmla="*/ 32 h 32"/>
                <a:gd name="T18" fmla="*/ 1 w 34"/>
                <a:gd name="T19" fmla="*/ 32 h 32"/>
                <a:gd name="T20" fmla="*/ 0 w 34"/>
                <a:gd name="T21" fmla="*/ 32 h 32"/>
                <a:gd name="T22" fmla="*/ 0 w 34"/>
                <a:gd name="T23" fmla="*/ 31 h 32"/>
                <a:gd name="T24" fmla="*/ 2 w 34"/>
                <a:gd name="T25" fmla="*/ 31 h 32"/>
                <a:gd name="T26" fmla="*/ 5 w 34"/>
                <a:gd name="T27" fmla="*/ 27 h 32"/>
                <a:gd name="T28" fmla="*/ 16 w 34"/>
                <a:gd name="T29" fmla="*/ 1 h 32"/>
                <a:gd name="T30" fmla="*/ 17 w 34"/>
                <a:gd name="T31" fmla="*/ 0 h 32"/>
                <a:gd name="T32" fmla="*/ 18 w 34"/>
                <a:gd name="T33" fmla="*/ 1 h 32"/>
                <a:gd name="T34" fmla="*/ 28 w 34"/>
                <a:gd name="T35" fmla="*/ 27 h 32"/>
                <a:gd name="T36" fmla="*/ 32 w 34"/>
                <a:gd name="T37" fmla="*/ 31 h 32"/>
                <a:gd name="T38" fmla="*/ 34 w 34"/>
                <a:gd name="T39" fmla="*/ 31 h 32"/>
                <a:gd name="T40" fmla="*/ 34 w 34"/>
                <a:gd name="T41" fmla="*/ 32 h 32"/>
                <a:gd name="T42" fmla="*/ 32 w 34"/>
                <a:gd name="T43" fmla="*/ 32 h 32"/>
                <a:gd name="T44" fmla="*/ 24 w 34"/>
                <a:gd name="T45" fmla="*/ 32 h 32"/>
                <a:gd name="T46" fmla="*/ 23 w 34"/>
                <a:gd name="T47" fmla="*/ 32 h 32"/>
                <a:gd name="T48" fmla="*/ 24 w 34"/>
                <a:gd name="T49" fmla="*/ 31 h 32"/>
                <a:gd name="T50" fmla="*/ 24 w 34"/>
                <a:gd name="T51" fmla="*/ 30 h 32"/>
                <a:gd name="T52" fmla="*/ 21 w 34"/>
                <a:gd name="T53" fmla="*/ 22 h 32"/>
                <a:gd name="T54" fmla="*/ 20 w 34"/>
                <a:gd name="T55" fmla="*/ 21 h 32"/>
                <a:gd name="T56" fmla="*/ 11 w 34"/>
                <a:gd name="T57" fmla="*/ 21 h 32"/>
                <a:gd name="T58" fmla="*/ 20 w 34"/>
                <a:gd name="T59" fmla="*/ 19 h 32"/>
                <a:gd name="T60" fmla="*/ 20 w 34"/>
                <a:gd name="T61" fmla="*/ 19 h 32"/>
                <a:gd name="T62" fmla="*/ 16 w 34"/>
                <a:gd name="T63" fmla="*/ 9 h 32"/>
                <a:gd name="T64" fmla="*/ 16 w 34"/>
                <a:gd name="T65" fmla="*/ 8 h 32"/>
                <a:gd name="T66" fmla="*/ 16 w 34"/>
                <a:gd name="T67" fmla="*/ 9 h 32"/>
                <a:gd name="T68" fmla="*/ 12 w 34"/>
                <a:gd name="T69" fmla="*/ 19 h 32"/>
                <a:gd name="T70" fmla="*/ 12 w 34"/>
                <a:gd name="T71" fmla="*/ 19 h 32"/>
                <a:gd name="T72" fmla="*/ 20 w 34"/>
                <a:gd name="T7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32">
                  <a:moveTo>
                    <a:pt x="11" y="21"/>
                  </a:moveTo>
                  <a:cubicBezTo>
                    <a:pt x="11" y="21"/>
                    <a:pt x="11" y="21"/>
                    <a:pt x="11" y="22"/>
                  </a:cubicBezTo>
                  <a:cubicBezTo>
                    <a:pt x="8" y="27"/>
                    <a:pt x="8" y="27"/>
                    <a:pt x="8" y="27"/>
                  </a:cubicBezTo>
                  <a:cubicBezTo>
                    <a:pt x="8" y="28"/>
                    <a:pt x="8" y="29"/>
                    <a:pt x="8" y="30"/>
                  </a:cubicBezTo>
                  <a:cubicBezTo>
                    <a:pt x="8" y="31"/>
                    <a:pt x="8" y="31"/>
                    <a:pt x="9" y="31"/>
                  </a:cubicBezTo>
                  <a:cubicBezTo>
                    <a:pt x="10" y="31"/>
                    <a:pt x="10" y="31"/>
                    <a:pt x="10" y="31"/>
                  </a:cubicBezTo>
                  <a:cubicBezTo>
                    <a:pt x="11" y="31"/>
                    <a:pt x="11" y="31"/>
                    <a:pt x="11" y="32"/>
                  </a:cubicBezTo>
                  <a:cubicBezTo>
                    <a:pt x="11" y="32"/>
                    <a:pt x="10" y="32"/>
                    <a:pt x="10" y="32"/>
                  </a:cubicBezTo>
                  <a:cubicBezTo>
                    <a:pt x="9" y="32"/>
                    <a:pt x="7" y="32"/>
                    <a:pt x="6" y="32"/>
                  </a:cubicBezTo>
                  <a:cubicBezTo>
                    <a:pt x="5" y="32"/>
                    <a:pt x="3" y="32"/>
                    <a:pt x="1" y="32"/>
                  </a:cubicBezTo>
                  <a:cubicBezTo>
                    <a:pt x="0" y="32"/>
                    <a:pt x="0" y="32"/>
                    <a:pt x="0" y="32"/>
                  </a:cubicBezTo>
                  <a:cubicBezTo>
                    <a:pt x="0" y="31"/>
                    <a:pt x="0" y="31"/>
                    <a:pt x="0" y="31"/>
                  </a:cubicBezTo>
                  <a:cubicBezTo>
                    <a:pt x="1" y="31"/>
                    <a:pt x="1" y="31"/>
                    <a:pt x="2" y="31"/>
                  </a:cubicBezTo>
                  <a:cubicBezTo>
                    <a:pt x="4" y="31"/>
                    <a:pt x="4" y="29"/>
                    <a:pt x="5" y="27"/>
                  </a:cubicBezTo>
                  <a:cubicBezTo>
                    <a:pt x="16" y="1"/>
                    <a:pt x="16" y="1"/>
                    <a:pt x="16" y="1"/>
                  </a:cubicBezTo>
                  <a:cubicBezTo>
                    <a:pt x="16" y="0"/>
                    <a:pt x="16" y="0"/>
                    <a:pt x="17" y="0"/>
                  </a:cubicBezTo>
                  <a:cubicBezTo>
                    <a:pt x="17" y="0"/>
                    <a:pt x="17" y="0"/>
                    <a:pt x="18" y="1"/>
                  </a:cubicBezTo>
                  <a:cubicBezTo>
                    <a:pt x="19" y="3"/>
                    <a:pt x="26" y="20"/>
                    <a:pt x="28" y="27"/>
                  </a:cubicBezTo>
                  <a:cubicBezTo>
                    <a:pt x="30" y="30"/>
                    <a:pt x="31" y="31"/>
                    <a:pt x="32" y="31"/>
                  </a:cubicBezTo>
                  <a:cubicBezTo>
                    <a:pt x="33" y="31"/>
                    <a:pt x="33" y="31"/>
                    <a:pt x="34" y="31"/>
                  </a:cubicBezTo>
                  <a:cubicBezTo>
                    <a:pt x="34" y="31"/>
                    <a:pt x="34" y="31"/>
                    <a:pt x="34" y="32"/>
                  </a:cubicBezTo>
                  <a:cubicBezTo>
                    <a:pt x="34" y="32"/>
                    <a:pt x="34" y="32"/>
                    <a:pt x="32" y="32"/>
                  </a:cubicBezTo>
                  <a:cubicBezTo>
                    <a:pt x="31" y="32"/>
                    <a:pt x="28" y="32"/>
                    <a:pt x="24" y="32"/>
                  </a:cubicBezTo>
                  <a:cubicBezTo>
                    <a:pt x="24" y="32"/>
                    <a:pt x="23" y="32"/>
                    <a:pt x="23" y="32"/>
                  </a:cubicBezTo>
                  <a:cubicBezTo>
                    <a:pt x="23" y="31"/>
                    <a:pt x="23" y="31"/>
                    <a:pt x="24" y="31"/>
                  </a:cubicBezTo>
                  <a:cubicBezTo>
                    <a:pt x="24" y="31"/>
                    <a:pt x="24" y="31"/>
                    <a:pt x="24" y="30"/>
                  </a:cubicBezTo>
                  <a:cubicBezTo>
                    <a:pt x="21" y="22"/>
                    <a:pt x="21" y="22"/>
                    <a:pt x="21" y="22"/>
                  </a:cubicBezTo>
                  <a:cubicBezTo>
                    <a:pt x="21" y="21"/>
                    <a:pt x="21" y="21"/>
                    <a:pt x="20" y="21"/>
                  </a:cubicBezTo>
                  <a:lnTo>
                    <a:pt x="11" y="21"/>
                  </a:lnTo>
                  <a:close/>
                  <a:moveTo>
                    <a:pt x="20" y="19"/>
                  </a:moveTo>
                  <a:cubicBezTo>
                    <a:pt x="20" y="19"/>
                    <a:pt x="20" y="19"/>
                    <a:pt x="20" y="19"/>
                  </a:cubicBezTo>
                  <a:cubicBezTo>
                    <a:pt x="16" y="9"/>
                    <a:pt x="16" y="9"/>
                    <a:pt x="16" y="9"/>
                  </a:cubicBezTo>
                  <a:cubicBezTo>
                    <a:pt x="16" y="9"/>
                    <a:pt x="16" y="8"/>
                    <a:pt x="16" y="8"/>
                  </a:cubicBezTo>
                  <a:cubicBezTo>
                    <a:pt x="16" y="8"/>
                    <a:pt x="16" y="9"/>
                    <a:pt x="16" y="9"/>
                  </a:cubicBezTo>
                  <a:cubicBezTo>
                    <a:pt x="12" y="19"/>
                    <a:pt x="12" y="19"/>
                    <a:pt x="12" y="19"/>
                  </a:cubicBezTo>
                  <a:cubicBezTo>
                    <a:pt x="12" y="19"/>
                    <a:pt x="12" y="19"/>
                    <a:pt x="12" y="19"/>
                  </a:cubicBezTo>
                  <a:lnTo>
                    <a:pt x="20" y="19"/>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9" name="Freeform 54"/>
            <p:cNvSpPr>
              <a:spLocks/>
            </p:cNvSpPr>
            <p:nvPr/>
          </p:nvSpPr>
          <p:spPr bwMode="auto">
            <a:xfrm>
              <a:off x="6835859" y="7992770"/>
              <a:ext cx="65088" cy="95250"/>
            </a:xfrm>
            <a:custGeom>
              <a:avLst/>
              <a:gdLst>
                <a:gd name="T0" fmla="*/ 9 w 22"/>
                <a:gd name="T1" fmla="*/ 20 h 32"/>
                <a:gd name="T2" fmla="*/ 10 w 22"/>
                <a:gd name="T3" fmla="*/ 29 h 32"/>
                <a:gd name="T4" fmla="*/ 15 w 22"/>
                <a:gd name="T5" fmla="*/ 30 h 32"/>
                <a:gd name="T6" fmla="*/ 20 w 22"/>
                <a:gd name="T7" fmla="*/ 29 h 32"/>
                <a:gd name="T8" fmla="*/ 21 w 22"/>
                <a:gd name="T9" fmla="*/ 26 h 32"/>
                <a:gd name="T10" fmla="*/ 21 w 22"/>
                <a:gd name="T11" fmla="*/ 25 h 32"/>
                <a:gd name="T12" fmla="*/ 22 w 22"/>
                <a:gd name="T13" fmla="*/ 26 h 32"/>
                <a:gd name="T14" fmla="*/ 21 w 22"/>
                <a:gd name="T15" fmla="*/ 31 h 32"/>
                <a:gd name="T16" fmla="*/ 18 w 22"/>
                <a:gd name="T17" fmla="*/ 32 h 32"/>
                <a:gd name="T18" fmla="*/ 11 w 22"/>
                <a:gd name="T19" fmla="*/ 32 h 32"/>
                <a:gd name="T20" fmla="*/ 6 w 22"/>
                <a:gd name="T21" fmla="*/ 32 h 32"/>
                <a:gd name="T22" fmla="*/ 4 w 22"/>
                <a:gd name="T23" fmla="*/ 32 h 32"/>
                <a:gd name="T24" fmla="*/ 1 w 22"/>
                <a:gd name="T25" fmla="*/ 32 h 32"/>
                <a:gd name="T26" fmla="*/ 0 w 22"/>
                <a:gd name="T27" fmla="*/ 32 h 32"/>
                <a:gd name="T28" fmla="*/ 1 w 22"/>
                <a:gd name="T29" fmla="*/ 31 h 32"/>
                <a:gd name="T30" fmla="*/ 2 w 22"/>
                <a:gd name="T31" fmla="*/ 31 h 32"/>
                <a:gd name="T32" fmla="*/ 3 w 22"/>
                <a:gd name="T33" fmla="*/ 29 h 32"/>
                <a:gd name="T34" fmla="*/ 4 w 22"/>
                <a:gd name="T35" fmla="*/ 20 h 32"/>
                <a:gd name="T36" fmla="*/ 4 w 22"/>
                <a:gd name="T37" fmla="*/ 13 h 32"/>
                <a:gd name="T38" fmla="*/ 4 w 22"/>
                <a:gd name="T39" fmla="*/ 4 h 32"/>
                <a:gd name="T40" fmla="*/ 2 w 22"/>
                <a:gd name="T41" fmla="*/ 1 h 32"/>
                <a:gd name="T42" fmla="*/ 0 w 22"/>
                <a:gd name="T43" fmla="*/ 1 h 32"/>
                <a:gd name="T44" fmla="*/ 0 w 22"/>
                <a:gd name="T45" fmla="*/ 1 h 32"/>
                <a:gd name="T46" fmla="*/ 1 w 22"/>
                <a:gd name="T47" fmla="*/ 0 h 32"/>
                <a:gd name="T48" fmla="*/ 6 w 22"/>
                <a:gd name="T49" fmla="*/ 1 h 32"/>
                <a:gd name="T50" fmla="*/ 12 w 22"/>
                <a:gd name="T51" fmla="*/ 0 h 32"/>
                <a:gd name="T52" fmla="*/ 13 w 22"/>
                <a:gd name="T53" fmla="*/ 1 h 32"/>
                <a:gd name="T54" fmla="*/ 12 w 22"/>
                <a:gd name="T55" fmla="*/ 1 h 32"/>
                <a:gd name="T56" fmla="*/ 11 w 22"/>
                <a:gd name="T57" fmla="*/ 1 h 32"/>
                <a:gd name="T58" fmla="*/ 9 w 22"/>
                <a:gd name="T59" fmla="*/ 4 h 32"/>
                <a:gd name="T60" fmla="*/ 9 w 22"/>
                <a:gd name="T61" fmla="*/ 13 h 32"/>
                <a:gd name="T62" fmla="*/ 9 w 22"/>
                <a:gd name="T63"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 h="32">
                  <a:moveTo>
                    <a:pt x="9" y="20"/>
                  </a:moveTo>
                  <a:cubicBezTo>
                    <a:pt x="9" y="25"/>
                    <a:pt x="9" y="28"/>
                    <a:pt x="10" y="29"/>
                  </a:cubicBezTo>
                  <a:cubicBezTo>
                    <a:pt x="11" y="29"/>
                    <a:pt x="12" y="30"/>
                    <a:pt x="15" y="30"/>
                  </a:cubicBezTo>
                  <a:cubicBezTo>
                    <a:pt x="17" y="30"/>
                    <a:pt x="19" y="30"/>
                    <a:pt x="20" y="29"/>
                  </a:cubicBezTo>
                  <a:cubicBezTo>
                    <a:pt x="20" y="28"/>
                    <a:pt x="21" y="27"/>
                    <a:pt x="21" y="26"/>
                  </a:cubicBezTo>
                  <a:cubicBezTo>
                    <a:pt x="21" y="26"/>
                    <a:pt x="21" y="25"/>
                    <a:pt x="21" y="25"/>
                  </a:cubicBezTo>
                  <a:cubicBezTo>
                    <a:pt x="22" y="25"/>
                    <a:pt x="22" y="26"/>
                    <a:pt x="22" y="26"/>
                  </a:cubicBezTo>
                  <a:cubicBezTo>
                    <a:pt x="22" y="27"/>
                    <a:pt x="21" y="30"/>
                    <a:pt x="21" y="31"/>
                  </a:cubicBezTo>
                  <a:cubicBezTo>
                    <a:pt x="21" y="32"/>
                    <a:pt x="21" y="32"/>
                    <a:pt x="18" y="32"/>
                  </a:cubicBezTo>
                  <a:cubicBezTo>
                    <a:pt x="15" y="32"/>
                    <a:pt x="13" y="32"/>
                    <a:pt x="11" y="32"/>
                  </a:cubicBezTo>
                  <a:cubicBezTo>
                    <a:pt x="9" y="32"/>
                    <a:pt x="8" y="32"/>
                    <a:pt x="6" y="32"/>
                  </a:cubicBezTo>
                  <a:cubicBezTo>
                    <a:pt x="6" y="32"/>
                    <a:pt x="5" y="32"/>
                    <a:pt x="4" y="32"/>
                  </a:cubicBezTo>
                  <a:cubicBezTo>
                    <a:pt x="3" y="32"/>
                    <a:pt x="2" y="32"/>
                    <a:pt x="1" y="32"/>
                  </a:cubicBezTo>
                  <a:cubicBezTo>
                    <a:pt x="0" y="32"/>
                    <a:pt x="0" y="32"/>
                    <a:pt x="0" y="32"/>
                  </a:cubicBezTo>
                  <a:cubicBezTo>
                    <a:pt x="0" y="31"/>
                    <a:pt x="0" y="31"/>
                    <a:pt x="1" y="31"/>
                  </a:cubicBezTo>
                  <a:cubicBezTo>
                    <a:pt x="1" y="31"/>
                    <a:pt x="2" y="31"/>
                    <a:pt x="2" y="31"/>
                  </a:cubicBezTo>
                  <a:cubicBezTo>
                    <a:pt x="3" y="31"/>
                    <a:pt x="3" y="30"/>
                    <a:pt x="3" y="29"/>
                  </a:cubicBezTo>
                  <a:cubicBezTo>
                    <a:pt x="4" y="27"/>
                    <a:pt x="4" y="24"/>
                    <a:pt x="4" y="20"/>
                  </a:cubicBezTo>
                  <a:cubicBezTo>
                    <a:pt x="4" y="13"/>
                    <a:pt x="4" y="13"/>
                    <a:pt x="4" y="13"/>
                  </a:cubicBezTo>
                  <a:cubicBezTo>
                    <a:pt x="4" y="6"/>
                    <a:pt x="4" y="5"/>
                    <a:pt x="4" y="4"/>
                  </a:cubicBezTo>
                  <a:cubicBezTo>
                    <a:pt x="4" y="2"/>
                    <a:pt x="3" y="2"/>
                    <a:pt x="2" y="1"/>
                  </a:cubicBezTo>
                  <a:cubicBezTo>
                    <a:pt x="1" y="1"/>
                    <a:pt x="1" y="1"/>
                    <a:pt x="0" y="1"/>
                  </a:cubicBezTo>
                  <a:cubicBezTo>
                    <a:pt x="0" y="1"/>
                    <a:pt x="0" y="1"/>
                    <a:pt x="0" y="1"/>
                  </a:cubicBezTo>
                  <a:cubicBezTo>
                    <a:pt x="0" y="0"/>
                    <a:pt x="0" y="0"/>
                    <a:pt x="1" y="0"/>
                  </a:cubicBezTo>
                  <a:cubicBezTo>
                    <a:pt x="3" y="0"/>
                    <a:pt x="5" y="1"/>
                    <a:pt x="6" y="1"/>
                  </a:cubicBezTo>
                  <a:cubicBezTo>
                    <a:pt x="7" y="1"/>
                    <a:pt x="10" y="0"/>
                    <a:pt x="12" y="0"/>
                  </a:cubicBezTo>
                  <a:cubicBezTo>
                    <a:pt x="13" y="0"/>
                    <a:pt x="13" y="0"/>
                    <a:pt x="13" y="1"/>
                  </a:cubicBezTo>
                  <a:cubicBezTo>
                    <a:pt x="13" y="1"/>
                    <a:pt x="13" y="1"/>
                    <a:pt x="12" y="1"/>
                  </a:cubicBezTo>
                  <a:cubicBezTo>
                    <a:pt x="12" y="1"/>
                    <a:pt x="11" y="1"/>
                    <a:pt x="11" y="1"/>
                  </a:cubicBezTo>
                  <a:cubicBezTo>
                    <a:pt x="9" y="1"/>
                    <a:pt x="9" y="2"/>
                    <a:pt x="9" y="4"/>
                  </a:cubicBezTo>
                  <a:cubicBezTo>
                    <a:pt x="9" y="5"/>
                    <a:pt x="9" y="6"/>
                    <a:pt x="9" y="13"/>
                  </a:cubicBezTo>
                  <a:lnTo>
                    <a:pt x="9" y="20"/>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0" name="Freeform 55"/>
            <p:cNvSpPr>
              <a:spLocks noEditPoints="1"/>
            </p:cNvSpPr>
            <p:nvPr/>
          </p:nvSpPr>
          <p:spPr bwMode="auto">
            <a:xfrm>
              <a:off x="6945397" y="7992770"/>
              <a:ext cx="103188" cy="95250"/>
            </a:xfrm>
            <a:custGeom>
              <a:avLst/>
              <a:gdLst>
                <a:gd name="T0" fmla="*/ 5 w 35"/>
                <a:gd name="T1" fmla="*/ 13 h 32"/>
                <a:gd name="T2" fmla="*/ 5 w 35"/>
                <a:gd name="T3" fmla="*/ 4 h 32"/>
                <a:gd name="T4" fmla="*/ 3 w 35"/>
                <a:gd name="T5" fmla="*/ 1 h 32"/>
                <a:gd name="T6" fmla="*/ 1 w 35"/>
                <a:gd name="T7" fmla="*/ 1 h 32"/>
                <a:gd name="T8" fmla="*/ 0 w 35"/>
                <a:gd name="T9" fmla="*/ 1 h 32"/>
                <a:gd name="T10" fmla="*/ 1 w 35"/>
                <a:gd name="T11" fmla="*/ 0 h 32"/>
                <a:gd name="T12" fmla="*/ 7 w 35"/>
                <a:gd name="T13" fmla="*/ 1 h 32"/>
                <a:gd name="T14" fmla="*/ 14 w 35"/>
                <a:gd name="T15" fmla="*/ 0 h 32"/>
                <a:gd name="T16" fmla="*/ 31 w 35"/>
                <a:gd name="T17" fmla="*/ 5 h 32"/>
                <a:gd name="T18" fmla="*/ 35 w 35"/>
                <a:gd name="T19" fmla="*/ 16 h 32"/>
                <a:gd name="T20" fmla="*/ 30 w 35"/>
                <a:gd name="T21" fmla="*/ 27 h 32"/>
                <a:gd name="T22" fmla="*/ 16 w 35"/>
                <a:gd name="T23" fmla="*/ 32 h 32"/>
                <a:gd name="T24" fmla="*/ 11 w 35"/>
                <a:gd name="T25" fmla="*/ 32 h 32"/>
                <a:gd name="T26" fmla="*/ 7 w 35"/>
                <a:gd name="T27" fmla="*/ 32 h 32"/>
                <a:gd name="T28" fmla="*/ 5 w 35"/>
                <a:gd name="T29" fmla="*/ 32 h 32"/>
                <a:gd name="T30" fmla="*/ 2 w 35"/>
                <a:gd name="T31" fmla="*/ 32 h 32"/>
                <a:gd name="T32" fmla="*/ 1 w 35"/>
                <a:gd name="T33" fmla="*/ 32 h 32"/>
                <a:gd name="T34" fmla="*/ 2 w 35"/>
                <a:gd name="T35" fmla="*/ 31 h 32"/>
                <a:gd name="T36" fmla="*/ 3 w 35"/>
                <a:gd name="T37" fmla="*/ 31 h 32"/>
                <a:gd name="T38" fmla="*/ 4 w 35"/>
                <a:gd name="T39" fmla="*/ 29 h 32"/>
                <a:gd name="T40" fmla="*/ 5 w 35"/>
                <a:gd name="T41" fmla="*/ 20 h 32"/>
                <a:gd name="T42" fmla="*/ 5 w 35"/>
                <a:gd name="T43" fmla="*/ 13 h 32"/>
                <a:gd name="T44" fmla="*/ 10 w 35"/>
                <a:gd name="T45" fmla="*/ 17 h 32"/>
                <a:gd name="T46" fmla="*/ 10 w 35"/>
                <a:gd name="T47" fmla="*/ 26 h 32"/>
                <a:gd name="T48" fmla="*/ 10 w 35"/>
                <a:gd name="T49" fmla="*/ 29 h 32"/>
                <a:gd name="T50" fmla="*/ 16 w 35"/>
                <a:gd name="T51" fmla="*/ 30 h 32"/>
                <a:gd name="T52" fmla="*/ 26 w 35"/>
                <a:gd name="T53" fmla="*/ 27 h 32"/>
                <a:gd name="T54" fmla="*/ 29 w 35"/>
                <a:gd name="T55" fmla="*/ 17 h 32"/>
                <a:gd name="T56" fmla="*/ 25 w 35"/>
                <a:gd name="T57" fmla="*/ 7 h 32"/>
                <a:gd name="T58" fmla="*/ 13 w 35"/>
                <a:gd name="T59" fmla="*/ 2 h 32"/>
                <a:gd name="T60" fmla="*/ 10 w 35"/>
                <a:gd name="T61" fmla="*/ 3 h 32"/>
                <a:gd name="T62" fmla="*/ 10 w 35"/>
                <a:gd name="T63" fmla="*/ 3 h 32"/>
                <a:gd name="T64" fmla="*/ 10 w 35"/>
                <a:gd name="T65" fmla="*/ 12 h 32"/>
                <a:gd name="T66" fmla="*/ 10 w 35"/>
                <a:gd name="T6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2">
                  <a:moveTo>
                    <a:pt x="5" y="13"/>
                  </a:moveTo>
                  <a:cubicBezTo>
                    <a:pt x="5" y="6"/>
                    <a:pt x="5" y="5"/>
                    <a:pt x="5" y="4"/>
                  </a:cubicBezTo>
                  <a:cubicBezTo>
                    <a:pt x="4" y="2"/>
                    <a:pt x="4" y="2"/>
                    <a:pt x="3" y="1"/>
                  </a:cubicBezTo>
                  <a:cubicBezTo>
                    <a:pt x="2" y="1"/>
                    <a:pt x="2" y="1"/>
                    <a:pt x="1" y="1"/>
                  </a:cubicBezTo>
                  <a:cubicBezTo>
                    <a:pt x="1" y="1"/>
                    <a:pt x="0" y="1"/>
                    <a:pt x="0" y="1"/>
                  </a:cubicBezTo>
                  <a:cubicBezTo>
                    <a:pt x="0" y="0"/>
                    <a:pt x="1" y="0"/>
                    <a:pt x="1" y="0"/>
                  </a:cubicBezTo>
                  <a:cubicBezTo>
                    <a:pt x="4" y="0"/>
                    <a:pt x="6" y="1"/>
                    <a:pt x="7" y="1"/>
                  </a:cubicBezTo>
                  <a:cubicBezTo>
                    <a:pt x="9" y="1"/>
                    <a:pt x="11" y="0"/>
                    <a:pt x="14" y="0"/>
                  </a:cubicBezTo>
                  <a:cubicBezTo>
                    <a:pt x="19" y="0"/>
                    <a:pt x="26" y="0"/>
                    <a:pt x="31" y="5"/>
                  </a:cubicBezTo>
                  <a:cubicBezTo>
                    <a:pt x="33" y="7"/>
                    <a:pt x="35" y="11"/>
                    <a:pt x="35" y="16"/>
                  </a:cubicBezTo>
                  <a:cubicBezTo>
                    <a:pt x="35" y="21"/>
                    <a:pt x="32" y="25"/>
                    <a:pt x="30" y="27"/>
                  </a:cubicBezTo>
                  <a:cubicBezTo>
                    <a:pt x="28" y="29"/>
                    <a:pt x="24" y="32"/>
                    <a:pt x="16" y="32"/>
                  </a:cubicBezTo>
                  <a:cubicBezTo>
                    <a:pt x="15" y="32"/>
                    <a:pt x="13" y="32"/>
                    <a:pt x="11" y="32"/>
                  </a:cubicBezTo>
                  <a:cubicBezTo>
                    <a:pt x="10" y="32"/>
                    <a:pt x="8" y="32"/>
                    <a:pt x="7" y="32"/>
                  </a:cubicBezTo>
                  <a:cubicBezTo>
                    <a:pt x="7" y="32"/>
                    <a:pt x="6" y="32"/>
                    <a:pt x="5" y="32"/>
                  </a:cubicBezTo>
                  <a:cubicBezTo>
                    <a:pt x="4" y="32"/>
                    <a:pt x="3" y="32"/>
                    <a:pt x="2" y="32"/>
                  </a:cubicBezTo>
                  <a:cubicBezTo>
                    <a:pt x="1" y="32"/>
                    <a:pt x="1" y="32"/>
                    <a:pt x="1" y="32"/>
                  </a:cubicBezTo>
                  <a:cubicBezTo>
                    <a:pt x="1" y="31"/>
                    <a:pt x="1" y="31"/>
                    <a:pt x="2" y="31"/>
                  </a:cubicBezTo>
                  <a:cubicBezTo>
                    <a:pt x="2" y="31"/>
                    <a:pt x="3" y="31"/>
                    <a:pt x="3" y="31"/>
                  </a:cubicBezTo>
                  <a:cubicBezTo>
                    <a:pt x="4" y="31"/>
                    <a:pt x="4" y="30"/>
                    <a:pt x="4" y="29"/>
                  </a:cubicBezTo>
                  <a:cubicBezTo>
                    <a:pt x="5" y="27"/>
                    <a:pt x="5" y="24"/>
                    <a:pt x="5" y="20"/>
                  </a:cubicBezTo>
                  <a:lnTo>
                    <a:pt x="5" y="13"/>
                  </a:lnTo>
                  <a:close/>
                  <a:moveTo>
                    <a:pt x="10" y="17"/>
                  </a:moveTo>
                  <a:cubicBezTo>
                    <a:pt x="10" y="22"/>
                    <a:pt x="10" y="25"/>
                    <a:pt x="10" y="26"/>
                  </a:cubicBezTo>
                  <a:cubicBezTo>
                    <a:pt x="10" y="27"/>
                    <a:pt x="10" y="28"/>
                    <a:pt x="10" y="29"/>
                  </a:cubicBezTo>
                  <a:cubicBezTo>
                    <a:pt x="11" y="30"/>
                    <a:pt x="13" y="30"/>
                    <a:pt x="16" y="30"/>
                  </a:cubicBezTo>
                  <a:cubicBezTo>
                    <a:pt x="20" y="30"/>
                    <a:pt x="23" y="30"/>
                    <a:pt x="26" y="27"/>
                  </a:cubicBezTo>
                  <a:cubicBezTo>
                    <a:pt x="28" y="25"/>
                    <a:pt x="29" y="21"/>
                    <a:pt x="29" y="17"/>
                  </a:cubicBezTo>
                  <a:cubicBezTo>
                    <a:pt x="29" y="12"/>
                    <a:pt x="27" y="8"/>
                    <a:pt x="25" y="7"/>
                  </a:cubicBezTo>
                  <a:cubicBezTo>
                    <a:pt x="21" y="3"/>
                    <a:pt x="16" y="2"/>
                    <a:pt x="13" y="2"/>
                  </a:cubicBezTo>
                  <a:cubicBezTo>
                    <a:pt x="12" y="2"/>
                    <a:pt x="11" y="2"/>
                    <a:pt x="10" y="3"/>
                  </a:cubicBezTo>
                  <a:cubicBezTo>
                    <a:pt x="10" y="3"/>
                    <a:pt x="10" y="3"/>
                    <a:pt x="10" y="3"/>
                  </a:cubicBezTo>
                  <a:cubicBezTo>
                    <a:pt x="10" y="5"/>
                    <a:pt x="10" y="9"/>
                    <a:pt x="10" y="12"/>
                  </a:cubicBezTo>
                  <a:lnTo>
                    <a:pt x="10" y="17"/>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1" name="Freeform 56"/>
            <p:cNvSpPr>
              <a:spLocks noEditPoints="1"/>
            </p:cNvSpPr>
            <p:nvPr/>
          </p:nvSpPr>
          <p:spPr bwMode="auto">
            <a:xfrm>
              <a:off x="7045409" y="7992770"/>
              <a:ext cx="103188" cy="95250"/>
            </a:xfrm>
            <a:custGeom>
              <a:avLst/>
              <a:gdLst>
                <a:gd name="T0" fmla="*/ 12 w 35"/>
                <a:gd name="T1" fmla="*/ 21 h 32"/>
                <a:gd name="T2" fmla="*/ 11 w 35"/>
                <a:gd name="T3" fmla="*/ 22 h 32"/>
                <a:gd name="T4" fmla="*/ 9 w 35"/>
                <a:gd name="T5" fmla="*/ 27 h 32"/>
                <a:gd name="T6" fmla="*/ 8 w 35"/>
                <a:gd name="T7" fmla="*/ 30 h 32"/>
                <a:gd name="T8" fmla="*/ 10 w 35"/>
                <a:gd name="T9" fmla="*/ 31 h 32"/>
                <a:gd name="T10" fmla="*/ 11 w 35"/>
                <a:gd name="T11" fmla="*/ 31 h 32"/>
                <a:gd name="T12" fmla="*/ 11 w 35"/>
                <a:gd name="T13" fmla="*/ 32 h 32"/>
                <a:gd name="T14" fmla="*/ 10 w 35"/>
                <a:gd name="T15" fmla="*/ 32 h 32"/>
                <a:gd name="T16" fmla="*/ 6 w 35"/>
                <a:gd name="T17" fmla="*/ 32 h 32"/>
                <a:gd name="T18" fmla="*/ 1 w 35"/>
                <a:gd name="T19" fmla="*/ 32 h 32"/>
                <a:gd name="T20" fmla="*/ 0 w 35"/>
                <a:gd name="T21" fmla="*/ 32 h 32"/>
                <a:gd name="T22" fmla="*/ 1 w 35"/>
                <a:gd name="T23" fmla="*/ 31 h 32"/>
                <a:gd name="T24" fmla="*/ 2 w 35"/>
                <a:gd name="T25" fmla="*/ 31 h 32"/>
                <a:gd name="T26" fmla="*/ 6 w 35"/>
                <a:gd name="T27" fmla="*/ 27 h 32"/>
                <a:gd name="T28" fmla="*/ 16 w 35"/>
                <a:gd name="T29" fmla="*/ 1 h 32"/>
                <a:gd name="T30" fmla="*/ 17 w 35"/>
                <a:gd name="T31" fmla="*/ 0 h 32"/>
                <a:gd name="T32" fmla="*/ 18 w 35"/>
                <a:gd name="T33" fmla="*/ 1 h 32"/>
                <a:gd name="T34" fmla="*/ 29 w 35"/>
                <a:gd name="T35" fmla="*/ 27 h 32"/>
                <a:gd name="T36" fmla="*/ 32 w 35"/>
                <a:gd name="T37" fmla="*/ 31 h 32"/>
                <a:gd name="T38" fmla="*/ 34 w 35"/>
                <a:gd name="T39" fmla="*/ 31 h 32"/>
                <a:gd name="T40" fmla="*/ 35 w 35"/>
                <a:gd name="T41" fmla="*/ 32 h 32"/>
                <a:gd name="T42" fmla="*/ 33 w 35"/>
                <a:gd name="T43" fmla="*/ 32 h 32"/>
                <a:gd name="T44" fmla="*/ 25 w 35"/>
                <a:gd name="T45" fmla="*/ 32 h 32"/>
                <a:gd name="T46" fmla="*/ 24 w 35"/>
                <a:gd name="T47" fmla="*/ 32 h 32"/>
                <a:gd name="T48" fmla="*/ 24 w 35"/>
                <a:gd name="T49" fmla="*/ 31 h 32"/>
                <a:gd name="T50" fmla="*/ 25 w 35"/>
                <a:gd name="T51" fmla="*/ 30 h 32"/>
                <a:gd name="T52" fmla="*/ 21 w 35"/>
                <a:gd name="T53" fmla="*/ 22 h 32"/>
                <a:gd name="T54" fmla="*/ 21 w 35"/>
                <a:gd name="T55" fmla="*/ 21 h 32"/>
                <a:gd name="T56" fmla="*/ 12 w 35"/>
                <a:gd name="T57" fmla="*/ 21 h 32"/>
                <a:gd name="T58" fmla="*/ 20 w 35"/>
                <a:gd name="T59" fmla="*/ 19 h 32"/>
                <a:gd name="T60" fmla="*/ 20 w 35"/>
                <a:gd name="T61" fmla="*/ 19 h 32"/>
                <a:gd name="T62" fmla="*/ 16 w 35"/>
                <a:gd name="T63" fmla="*/ 9 h 32"/>
                <a:gd name="T64" fmla="*/ 16 w 35"/>
                <a:gd name="T65" fmla="*/ 8 h 32"/>
                <a:gd name="T66" fmla="*/ 16 w 35"/>
                <a:gd name="T67" fmla="*/ 9 h 32"/>
                <a:gd name="T68" fmla="*/ 12 w 35"/>
                <a:gd name="T69" fmla="*/ 19 h 32"/>
                <a:gd name="T70" fmla="*/ 12 w 35"/>
                <a:gd name="T71" fmla="*/ 19 h 32"/>
                <a:gd name="T72" fmla="*/ 20 w 35"/>
                <a:gd name="T7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2">
                  <a:moveTo>
                    <a:pt x="12" y="21"/>
                  </a:moveTo>
                  <a:cubicBezTo>
                    <a:pt x="11" y="21"/>
                    <a:pt x="11" y="21"/>
                    <a:pt x="11" y="22"/>
                  </a:cubicBezTo>
                  <a:cubicBezTo>
                    <a:pt x="9" y="27"/>
                    <a:pt x="9" y="27"/>
                    <a:pt x="9" y="27"/>
                  </a:cubicBezTo>
                  <a:cubicBezTo>
                    <a:pt x="8" y="28"/>
                    <a:pt x="8" y="29"/>
                    <a:pt x="8" y="30"/>
                  </a:cubicBezTo>
                  <a:cubicBezTo>
                    <a:pt x="8" y="31"/>
                    <a:pt x="9" y="31"/>
                    <a:pt x="10" y="31"/>
                  </a:cubicBezTo>
                  <a:cubicBezTo>
                    <a:pt x="11" y="31"/>
                    <a:pt x="11" y="31"/>
                    <a:pt x="11" y="31"/>
                  </a:cubicBezTo>
                  <a:cubicBezTo>
                    <a:pt x="11" y="31"/>
                    <a:pt x="11" y="31"/>
                    <a:pt x="11" y="32"/>
                  </a:cubicBezTo>
                  <a:cubicBezTo>
                    <a:pt x="11" y="32"/>
                    <a:pt x="11" y="32"/>
                    <a:pt x="10" y="32"/>
                  </a:cubicBezTo>
                  <a:cubicBezTo>
                    <a:pt x="9" y="32"/>
                    <a:pt x="7" y="32"/>
                    <a:pt x="6" y="32"/>
                  </a:cubicBezTo>
                  <a:cubicBezTo>
                    <a:pt x="6" y="32"/>
                    <a:pt x="3" y="32"/>
                    <a:pt x="1" y="32"/>
                  </a:cubicBezTo>
                  <a:cubicBezTo>
                    <a:pt x="1" y="32"/>
                    <a:pt x="0" y="32"/>
                    <a:pt x="0" y="32"/>
                  </a:cubicBezTo>
                  <a:cubicBezTo>
                    <a:pt x="0" y="31"/>
                    <a:pt x="0" y="31"/>
                    <a:pt x="1" y="31"/>
                  </a:cubicBezTo>
                  <a:cubicBezTo>
                    <a:pt x="1" y="31"/>
                    <a:pt x="2" y="31"/>
                    <a:pt x="2" y="31"/>
                  </a:cubicBezTo>
                  <a:cubicBezTo>
                    <a:pt x="4" y="31"/>
                    <a:pt x="5" y="29"/>
                    <a:pt x="6" y="27"/>
                  </a:cubicBezTo>
                  <a:cubicBezTo>
                    <a:pt x="16" y="1"/>
                    <a:pt x="16" y="1"/>
                    <a:pt x="16" y="1"/>
                  </a:cubicBezTo>
                  <a:cubicBezTo>
                    <a:pt x="17" y="0"/>
                    <a:pt x="17" y="0"/>
                    <a:pt x="17" y="0"/>
                  </a:cubicBezTo>
                  <a:cubicBezTo>
                    <a:pt x="18" y="0"/>
                    <a:pt x="18" y="0"/>
                    <a:pt x="18" y="1"/>
                  </a:cubicBezTo>
                  <a:cubicBezTo>
                    <a:pt x="19" y="3"/>
                    <a:pt x="26" y="20"/>
                    <a:pt x="29" y="27"/>
                  </a:cubicBezTo>
                  <a:cubicBezTo>
                    <a:pt x="30" y="30"/>
                    <a:pt x="32" y="31"/>
                    <a:pt x="32" y="31"/>
                  </a:cubicBezTo>
                  <a:cubicBezTo>
                    <a:pt x="33" y="31"/>
                    <a:pt x="34" y="31"/>
                    <a:pt x="34" y="31"/>
                  </a:cubicBezTo>
                  <a:cubicBezTo>
                    <a:pt x="35" y="31"/>
                    <a:pt x="35" y="31"/>
                    <a:pt x="35" y="32"/>
                  </a:cubicBezTo>
                  <a:cubicBezTo>
                    <a:pt x="35" y="32"/>
                    <a:pt x="34" y="32"/>
                    <a:pt x="33" y="32"/>
                  </a:cubicBezTo>
                  <a:cubicBezTo>
                    <a:pt x="31" y="32"/>
                    <a:pt x="28" y="32"/>
                    <a:pt x="25" y="32"/>
                  </a:cubicBezTo>
                  <a:cubicBezTo>
                    <a:pt x="24" y="32"/>
                    <a:pt x="24" y="32"/>
                    <a:pt x="24" y="32"/>
                  </a:cubicBezTo>
                  <a:cubicBezTo>
                    <a:pt x="24" y="31"/>
                    <a:pt x="24" y="31"/>
                    <a:pt x="24" y="31"/>
                  </a:cubicBezTo>
                  <a:cubicBezTo>
                    <a:pt x="25" y="31"/>
                    <a:pt x="25" y="31"/>
                    <a:pt x="25" y="30"/>
                  </a:cubicBezTo>
                  <a:cubicBezTo>
                    <a:pt x="21" y="22"/>
                    <a:pt x="21" y="22"/>
                    <a:pt x="21" y="22"/>
                  </a:cubicBezTo>
                  <a:cubicBezTo>
                    <a:pt x="21" y="21"/>
                    <a:pt x="21" y="21"/>
                    <a:pt x="21" y="21"/>
                  </a:cubicBezTo>
                  <a:lnTo>
                    <a:pt x="12" y="21"/>
                  </a:lnTo>
                  <a:close/>
                  <a:moveTo>
                    <a:pt x="20" y="19"/>
                  </a:moveTo>
                  <a:cubicBezTo>
                    <a:pt x="20" y="19"/>
                    <a:pt x="20" y="19"/>
                    <a:pt x="20" y="19"/>
                  </a:cubicBezTo>
                  <a:cubicBezTo>
                    <a:pt x="16" y="9"/>
                    <a:pt x="16" y="9"/>
                    <a:pt x="16" y="9"/>
                  </a:cubicBezTo>
                  <a:cubicBezTo>
                    <a:pt x="16" y="9"/>
                    <a:pt x="16" y="8"/>
                    <a:pt x="16" y="8"/>
                  </a:cubicBezTo>
                  <a:cubicBezTo>
                    <a:pt x="16" y="8"/>
                    <a:pt x="16" y="9"/>
                    <a:pt x="16" y="9"/>
                  </a:cubicBezTo>
                  <a:cubicBezTo>
                    <a:pt x="12" y="19"/>
                    <a:pt x="12" y="19"/>
                    <a:pt x="12" y="19"/>
                  </a:cubicBezTo>
                  <a:cubicBezTo>
                    <a:pt x="12" y="19"/>
                    <a:pt x="12" y="19"/>
                    <a:pt x="12" y="19"/>
                  </a:cubicBezTo>
                  <a:lnTo>
                    <a:pt x="20" y="19"/>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2" name="Freeform 57"/>
            <p:cNvSpPr>
              <a:spLocks/>
            </p:cNvSpPr>
            <p:nvPr/>
          </p:nvSpPr>
          <p:spPr bwMode="auto">
            <a:xfrm>
              <a:off x="7181934" y="7981657"/>
              <a:ext cx="49213" cy="141288"/>
            </a:xfrm>
            <a:custGeom>
              <a:avLst/>
              <a:gdLst>
                <a:gd name="T0" fmla="*/ 7 w 17"/>
                <a:gd name="T1" fmla="*/ 14 h 48"/>
                <a:gd name="T2" fmla="*/ 7 w 17"/>
                <a:gd name="T3" fmla="*/ 4 h 48"/>
                <a:gd name="T4" fmla="*/ 5 w 17"/>
                <a:gd name="T5" fmla="*/ 1 h 48"/>
                <a:gd name="T6" fmla="*/ 3 w 17"/>
                <a:gd name="T7" fmla="*/ 1 h 48"/>
                <a:gd name="T8" fmla="*/ 2 w 17"/>
                <a:gd name="T9" fmla="*/ 0 h 48"/>
                <a:gd name="T10" fmla="*/ 3 w 17"/>
                <a:gd name="T11" fmla="*/ 0 h 48"/>
                <a:gd name="T12" fmla="*/ 10 w 17"/>
                <a:gd name="T13" fmla="*/ 0 h 48"/>
                <a:gd name="T14" fmla="*/ 16 w 17"/>
                <a:gd name="T15" fmla="*/ 0 h 48"/>
                <a:gd name="T16" fmla="*/ 17 w 17"/>
                <a:gd name="T17" fmla="*/ 0 h 48"/>
                <a:gd name="T18" fmla="*/ 16 w 17"/>
                <a:gd name="T19" fmla="*/ 1 h 48"/>
                <a:gd name="T20" fmla="*/ 15 w 17"/>
                <a:gd name="T21" fmla="*/ 1 h 48"/>
                <a:gd name="T22" fmla="*/ 13 w 17"/>
                <a:gd name="T23" fmla="*/ 4 h 48"/>
                <a:gd name="T24" fmla="*/ 13 w 17"/>
                <a:gd name="T25" fmla="*/ 14 h 48"/>
                <a:gd name="T26" fmla="*/ 13 w 17"/>
                <a:gd name="T27" fmla="*/ 23 h 48"/>
                <a:gd name="T28" fmla="*/ 13 w 17"/>
                <a:gd name="T29" fmla="*/ 29 h 48"/>
                <a:gd name="T30" fmla="*/ 12 w 17"/>
                <a:gd name="T31" fmla="*/ 38 h 48"/>
                <a:gd name="T32" fmla="*/ 3 w 17"/>
                <a:gd name="T33" fmla="*/ 47 h 48"/>
                <a:gd name="T34" fmla="*/ 1 w 17"/>
                <a:gd name="T35" fmla="*/ 48 h 48"/>
                <a:gd name="T36" fmla="*/ 0 w 17"/>
                <a:gd name="T37" fmla="*/ 48 h 48"/>
                <a:gd name="T38" fmla="*/ 0 w 17"/>
                <a:gd name="T39" fmla="*/ 48 h 48"/>
                <a:gd name="T40" fmla="*/ 1 w 17"/>
                <a:gd name="T41" fmla="*/ 47 h 48"/>
                <a:gd name="T42" fmla="*/ 3 w 17"/>
                <a:gd name="T43" fmla="*/ 45 h 48"/>
                <a:gd name="T44" fmla="*/ 7 w 17"/>
                <a:gd name="T45" fmla="*/ 27 h 48"/>
                <a:gd name="T46" fmla="*/ 7 w 17"/>
                <a:gd name="T47"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48">
                  <a:moveTo>
                    <a:pt x="7" y="14"/>
                  </a:moveTo>
                  <a:cubicBezTo>
                    <a:pt x="7" y="6"/>
                    <a:pt x="7" y="5"/>
                    <a:pt x="7" y="4"/>
                  </a:cubicBezTo>
                  <a:cubicBezTo>
                    <a:pt x="7" y="2"/>
                    <a:pt x="6" y="1"/>
                    <a:pt x="5" y="1"/>
                  </a:cubicBezTo>
                  <a:cubicBezTo>
                    <a:pt x="4" y="1"/>
                    <a:pt x="3" y="1"/>
                    <a:pt x="3" y="1"/>
                  </a:cubicBezTo>
                  <a:cubicBezTo>
                    <a:pt x="2" y="1"/>
                    <a:pt x="2" y="1"/>
                    <a:pt x="2" y="0"/>
                  </a:cubicBezTo>
                  <a:cubicBezTo>
                    <a:pt x="2" y="0"/>
                    <a:pt x="2" y="0"/>
                    <a:pt x="3" y="0"/>
                  </a:cubicBezTo>
                  <a:cubicBezTo>
                    <a:pt x="5" y="0"/>
                    <a:pt x="8" y="0"/>
                    <a:pt x="10" y="0"/>
                  </a:cubicBezTo>
                  <a:cubicBezTo>
                    <a:pt x="11" y="0"/>
                    <a:pt x="14" y="0"/>
                    <a:pt x="16" y="0"/>
                  </a:cubicBezTo>
                  <a:cubicBezTo>
                    <a:pt x="16" y="0"/>
                    <a:pt x="17" y="0"/>
                    <a:pt x="17" y="0"/>
                  </a:cubicBezTo>
                  <a:cubicBezTo>
                    <a:pt x="17" y="1"/>
                    <a:pt x="16" y="1"/>
                    <a:pt x="16" y="1"/>
                  </a:cubicBezTo>
                  <a:cubicBezTo>
                    <a:pt x="15" y="1"/>
                    <a:pt x="15" y="1"/>
                    <a:pt x="15" y="1"/>
                  </a:cubicBezTo>
                  <a:cubicBezTo>
                    <a:pt x="13" y="1"/>
                    <a:pt x="13" y="2"/>
                    <a:pt x="13" y="4"/>
                  </a:cubicBezTo>
                  <a:cubicBezTo>
                    <a:pt x="13" y="5"/>
                    <a:pt x="13" y="6"/>
                    <a:pt x="13" y="14"/>
                  </a:cubicBezTo>
                  <a:cubicBezTo>
                    <a:pt x="13" y="23"/>
                    <a:pt x="13" y="23"/>
                    <a:pt x="13" y="23"/>
                  </a:cubicBezTo>
                  <a:cubicBezTo>
                    <a:pt x="13" y="25"/>
                    <a:pt x="13" y="27"/>
                    <a:pt x="13" y="29"/>
                  </a:cubicBezTo>
                  <a:cubicBezTo>
                    <a:pt x="13" y="32"/>
                    <a:pt x="13" y="35"/>
                    <a:pt x="12" y="38"/>
                  </a:cubicBezTo>
                  <a:cubicBezTo>
                    <a:pt x="11" y="41"/>
                    <a:pt x="8" y="44"/>
                    <a:pt x="3" y="47"/>
                  </a:cubicBezTo>
                  <a:cubicBezTo>
                    <a:pt x="3" y="47"/>
                    <a:pt x="2" y="48"/>
                    <a:pt x="1" y="48"/>
                  </a:cubicBezTo>
                  <a:cubicBezTo>
                    <a:pt x="1" y="48"/>
                    <a:pt x="0" y="48"/>
                    <a:pt x="0" y="48"/>
                  </a:cubicBezTo>
                  <a:cubicBezTo>
                    <a:pt x="0" y="48"/>
                    <a:pt x="0" y="48"/>
                    <a:pt x="0" y="48"/>
                  </a:cubicBezTo>
                  <a:cubicBezTo>
                    <a:pt x="0" y="48"/>
                    <a:pt x="0" y="48"/>
                    <a:pt x="1" y="47"/>
                  </a:cubicBezTo>
                  <a:cubicBezTo>
                    <a:pt x="1" y="47"/>
                    <a:pt x="2" y="46"/>
                    <a:pt x="3" y="45"/>
                  </a:cubicBezTo>
                  <a:cubicBezTo>
                    <a:pt x="7" y="42"/>
                    <a:pt x="7" y="37"/>
                    <a:pt x="7" y="27"/>
                  </a:cubicBezTo>
                  <a:lnTo>
                    <a:pt x="7" y="14"/>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3" name="Freeform 58"/>
            <p:cNvSpPr>
              <a:spLocks/>
            </p:cNvSpPr>
            <p:nvPr/>
          </p:nvSpPr>
          <p:spPr bwMode="auto">
            <a:xfrm>
              <a:off x="7240672" y="7992770"/>
              <a:ext cx="96838" cy="98425"/>
            </a:xfrm>
            <a:custGeom>
              <a:avLst/>
              <a:gdLst>
                <a:gd name="T0" fmla="*/ 4 w 33"/>
                <a:gd name="T1" fmla="*/ 13 h 33"/>
                <a:gd name="T2" fmla="*/ 4 w 33"/>
                <a:gd name="T3" fmla="*/ 4 h 33"/>
                <a:gd name="T4" fmla="*/ 2 w 33"/>
                <a:gd name="T5" fmla="*/ 1 h 33"/>
                <a:gd name="T6" fmla="*/ 0 w 33"/>
                <a:gd name="T7" fmla="*/ 1 h 33"/>
                <a:gd name="T8" fmla="*/ 0 w 33"/>
                <a:gd name="T9" fmla="*/ 1 h 33"/>
                <a:gd name="T10" fmla="*/ 1 w 33"/>
                <a:gd name="T11" fmla="*/ 0 h 33"/>
                <a:gd name="T12" fmla="*/ 7 w 33"/>
                <a:gd name="T13" fmla="*/ 1 h 33"/>
                <a:gd name="T14" fmla="*/ 12 w 33"/>
                <a:gd name="T15" fmla="*/ 0 h 33"/>
                <a:gd name="T16" fmla="*/ 13 w 33"/>
                <a:gd name="T17" fmla="*/ 1 h 33"/>
                <a:gd name="T18" fmla="*/ 12 w 33"/>
                <a:gd name="T19" fmla="*/ 1 h 33"/>
                <a:gd name="T20" fmla="*/ 11 w 33"/>
                <a:gd name="T21" fmla="*/ 1 h 33"/>
                <a:gd name="T22" fmla="*/ 9 w 33"/>
                <a:gd name="T23" fmla="*/ 4 h 33"/>
                <a:gd name="T24" fmla="*/ 9 w 33"/>
                <a:gd name="T25" fmla="*/ 13 h 33"/>
                <a:gd name="T26" fmla="*/ 9 w 33"/>
                <a:gd name="T27" fmla="*/ 18 h 33"/>
                <a:gd name="T28" fmla="*/ 12 w 33"/>
                <a:gd name="T29" fmla="*/ 29 h 33"/>
                <a:gd name="T30" fmla="*/ 18 w 33"/>
                <a:gd name="T31" fmla="*/ 30 h 33"/>
                <a:gd name="T32" fmla="*/ 23 w 33"/>
                <a:gd name="T33" fmla="*/ 28 h 33"/>
                <a:gd name="T34" fmla="*/ 26 w 33"/>
                <a:gd name="T35" fmla="*/ 18 h 33"/>
                <a:gd name="T36" fmla="*/ 26 w 33"/>
                <a:gd name="T37" fmla="*/ 13 h 33"/>
                <a:gd name="T38" fmla="*/ 26 w 33"/>
                <a:gd name="T39" fmla="*/ 4 h 33"/>
                <a:gd name="T40" fmla="*/ 24 w 33"/>
                <a:gd name="T41" fmla="*/ 1 h 33"/>
                <a:gd name="T42" fmla="*/ 23 w 33"/>
                <a:gd name="T43" fmla="*/ 1 h 33"/>
                <a:gd name="T44" fmla="*/ 22 w 33"/>
                <a:gd name="T45" fmla="*/ 1 h 33"/>
                <a:gd name="T46" fmla="*/ 23 w 33"/>
                <a:gd name="T47" fmla="*/ 0 h 33"/>
                <a:gd name="T48" fmla="*/ 28 w 33"/>
                <a:gd name="T49" fmla="*/ 1 h 33"/>
                <a:gd name="T50" fmla="*/ 32 w 33"/>
                <a:gd name="T51" fmla="*/ 0 h 33"/>
                <a:gd name="T52" fmla="*/ 33 w 33"/>
                <a:gd name="T53" fmla="*/ 1 h 33"/>
                <a:gd name="T54" fmla="*/ 32 w 33"/>
                <a:gd name="T55" fmla="*/ 1 h 33"/>
                <a:gd name="T56" fmla="*/ 31 w 33"/>
                <a:gd name="T57" fmla="*/ 1 h 33"/>
                <a:gd name="T58" fmla="*/ 30 w 33"/>
                <a:gd name="T59" fmla="*/ 4 h 33"/>
                <a:gd name="T60" fmla="*/ 30 w 33"/>
                <a:gd name="T61" fmla="*/ 13 h 33"/>
                <a:gd name="T62" fmla="*/ 30 w 33"/>
                <a:gd name="T63" fmla="*/ 17 h 33"/>
                <a:gd name="T64" fmla="*/ 26 w 33"/>
                <a:gd name="T65" fmla="*/ 30 h 33"/>
                <a:gd name="T66" fmla="*/ 17 w 33"/>
                <a:gd name="T67" fmla="*/ 33 h 33"/>
                <a:gd name="T68" fmla="*/ 8 w 33"/>
                <a:gd name="T69" fmla="*/ 30 h 33"/>
                <a:gd name="T70" fmla="*/ 4 w 33"/>
                <a:gd name="T71" fmla="*/ 19 h 33"/>
                <a:gd name="T72" fmla="*/ 4 w 33"/>
                <a:gd name="T73"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 h="33">
                  <a:moveTo>
                    <a:pt x="4" y="13"/>
                  </a:moveTo>
                  <a:cubicBezTo>
                    <a:pt x="4" y="6"/>
                    <a:pt x="4" y="5"/>
                    <a:pt x="4" y="4"/>
                  </a:cubicBezTo>
                  <a:cubicBezTo>
                    <a:pt x="4" y="2"/>
                    <a:pt x="3" y="2"/>
                    <a:pt x="2" y="1"/>
                  </a:cubicBezTo>
                  <a:cubicBezTo>
                    <a:pt x="2" y="1"/>
                    <a:pt x="1" y="1"/>
                    <a:pt x="0" y="1"/>
                  </a:cubicBezTo>
                  <a:cubicBezTo>
                    <a:pt x="0" y="1"/>
                    <a:pt x="0" y="1"/>
                    <a:pt x="0" y="1"/>
                  </a:cubicBezTo>
                  <a:cubicBezTo>
                    <a:pt x="0" y="0"/>
                    <a:pt x="0" y="0"/>
                    <a:pt x="1" y="0"/>
                  </a:cubicBezTo>
                  <a:cubicBezTo>
                    <a:pt x="3" y="0"/>
                    <a:pt x="5" y="1"/>
                    <a:pt x="7" y="1"/>
                  </a:cubicBezTo>
                  <a:cubicBezTo>
                    <a:pt x="8" y="1"/>
                    <a:pt x="10" y="0"/>
                    <a:pt x="12" y="0"/>
                  </a:cubicBezTo>
                  <a:cubicBezTo>
                    <a:pt x="12" y="0"/>
                    <a:pt x="13" y="0"/>
                    <a:pt x="13" y="1"/>
                  </a:cubicBezTo>
                  <a:cubicBezTo>
                    <a:pt x="13" y="1"/>
                    <a:pt x="12" y="1"/>
                    <a:pt x="12" y="1"/>
                  </a:cubicBezTo>
                  <a:cubicBezTo>
                    <a:pt x="12" y="1"/>
                    <a:pt x="11" y="1"/>
                    <a:pt x="11" y="1"/>
                  </a:cubicBezTo>
                  <a:cubicBezTo>
                    <a:pt x="10" y="1"/>
                    <a:pt x="9" y="2"/>
                    <a:pt x="9" y="4"/>
                  </a:cubicBezTo>
                  <a:cubicBezTo>
                    <a:pt x="9" y="5"/>
                    <a:pt x="9" y="6"/>
                    <a:pt x="9" y="13"/>
                  </a:cubicBezTo>
                  <a:cubicBezTo>
                    <a:pt x="9" y="18"/>
                    <a:pt x="9" y="18"/>
                    <a:pt x="9" y="18"/>
                  </a:cubicBezTo>
                  <a:cubicBezTo>
                    <a:pt x="9" y="24"/>
                    <a:pt x="10" y="27"/>
                    <a:pt x="12" y="29"/>
                  </a:cubicBezTo>
                  <a:cubicBezTo>
                    <a:pt x="14" y="30"/>
                    <a:pt x="16" y="30"/>
                    <a:pt x="18" y="30"/>
                  </a:cubicBezTo>
                  <a:cubicBezTo>
                    <a:pt x="20" y="30"/>
                    <a:pt x="22" y="30"/>
                    <a:pt x="23" y="28"/>
                  </a:cubicBezTo>
                  <a:cubicBezTo>
                    <a:pt x="26" y="26"/>
                    <a:pt x="26" y="22"/>
                    <a:pt x="26" y="18"/>
                  </a:cubicBezTo>
                  <a:cubicBezTo>
                    <a:pt x="26" y="13"/>
                    <a:pt x="26" y="13"/>
                    <a:pt x="26" y="13"/>
                  </a:cubicBezTo>
                  <a:cubicBezTo>
                    <a:pt x="26" y="6"/>
                    <a:pt x="26" y="5"/>
                    <a:pt x="26" y="4"/>
                  </a:cubicBezTo>
                  <a:cubicBezTo>
                    <a:pt x="26" y="2"/>
                    <a:pt x="25" y="2"/>
                    <a:pt x="24" y="1"/>
                  </a:cubicBezTo>
                  <a:cubicBezTo>
                    <a:pt x="24" y="1"/>
                    <a:pt x="23" y="1"/>
                    <a:pt x="23" y="1"/>
                  </a:cubicBezTo>
                  <a:cubicBezTo>
                    <a:pt x="22" y="1"/>
                    <a:pt x="22" y="1"/>
                    <a:pt x="22" y="1"/>
                  </a:cubicBezTo>
                  <a:cubicBezTo>
                    <a:pt x="22" y="0"/>
                    <a:pt x="22" y="0"/>
                    <a:pt x="23" y="0"/>
                  </a:cubicBezTo>
                  <a:cubicBezTo>
                    <a:pt x="25" y="0"/>
                    <a:pt x="27" y="1"/>
                    <a:pt x="28" y="1"/>
                  </a:cubicBezTo>
                  <a:cubicBezTo>
                    <a:pt x="28" y="1"/>
                    <a:pt x="31" y="0"/>
                    <a:pt x="32" y="0"/>
                  </a:cubicBezTo>
                  <a:cubicBezTo>
                    <a:pt x="33" y="0"/>
                    <a:pt x="33" y="0"/>
                    <a:pt x="33" y="1"/>
                  </a:cubicBezTo>
                  <a:cubicBezTo>
                    <a:pt x="33" y="1"/>
                    <a:pt x="33" y="1"/>
                    <a:pt x="32" y="1"/>
                  </a:cubicBezTo>
                  <a:cubicBezTo>
                    <a:pt x="32" y="1"/>
                    <a:pt x="32" y="1"/>
                    <a:pt x="31" y="1"/>
                  </a:cubicBezTo>
                  <a:cubicBezTo>
                    <a:pt x="30" y="1"/>
                    <a:pt x="30" y="2"/>
                    <a:pt x="30" y="4"/>
                  </a:cubicBezTo>
                  <a:cubicBezTo>
                    <a:pt x="30" y="5"/>
                    <a:pt x="30" y="6"/>
                    <a:pt x="30" y="13"/>
                  </a:cubicBezTo>
                  <a:cubicBezTo>
                    <a:pt x="30" y="17"/>
                    <a:pt x="30" y="17"/>
                    <a:pt x="30" y="17"/>
                  </a:cubicBezTo>
                  <a:cubicBezTo>
                    <a:pt x="30" y="22"/>
                    <a:pt x="29" y="27"/>
                    <a:pt x="26" y="30"/>
                  </a:cubicBezTo>
                  <a:cubicBezTo>
                    <a:pt x="23" y="32"/>
                    <a:pt x="20" y="33"/>
                    <a:pt x="17" y="33"/>
                  </a:cubicBezTo>
                  <a:cubicBezTo>
                    <a:pt x="15" y="33"/>
                    <a:pt x="11" y="32"/>
                    <a:pt x="8" y="30"/>
                  </a:cubicBezTo>
                  <a:cubicBezTo>
                    <a:pt x="5" y="28"/>
                    <a:pt x="4" y="25"/>
                    <a:pt x="4" y="19"/>
                  </a:cubicBezTo>
                  <a:lnTo>
                    <a:pt x="4" y="13"/>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4" name="Freeform 59"/>
            <p:cNvSpPr>
              <a:spLocks/>
            </p:cNvSpPr>
            <p:nvPr/>
          </p:nvSpPr>
          <p:spPr bwMode="auto">
            <a:xfrm>
              <a:off x="7351797" y="7992770"/>
              <a:ext cx="53975" cy="98425"/>
            </a:xfrm>
            <a:custGeom>
              <a:avLst/>
              <a:gdLst>
                <a:gd name="T0" fmla="*/ 1 w 18"/>
                <a:gd name="T1" fmla="*/ 31 h 33"/>
                <a:gd name="T2" fmla="*/ 0 w 18"/>
                <a:gd name="T3" fmla="*/ 30 h 33"/>
                <a:gd name="T4" fmla="*/ 0 w 18"/>
                <a:gd name="T5" fmla="*/ 25 h 33"/>
                <a:gd name="T6" fmla="*/ 1 w 18"/>
                <a:gd name="T7" fmla="*/ 23 h 33"/>
                <a:gd name="T8" fmla="*/ 1 w 18"/>
                <a:gd name="T9" fmla="*/ 24 h 33"/>
                <a:gd name="T10" fmla="*/ 2 w 18"/>
                <a:gd name="T11" fmla="*/ 26 h 33"/>
                <a:gd name="T12" fmla="*/ 8 w 18"/>
                <a:gd name="T13" fmla="*/ 31 h 33"/>
                <a:gd name="T14" fmla="*/ 13 w 18"/>
                <a:gd name="T15" fmla="*/ 26 h 33"/>
                <a:gd name="T16" fmla="*/ 9 w 18"/>
                <a:gd name="T17" fmla="*/ 19 h 33"/>
                <a:gd name="T18" fmla="*/ 7 w 18"/>
                <a:gd name="T19" fmla="*/ 18 h 33"/>
                <a:gd name="T20" fmla="*/ 1 w 18"/>
                <a:gd name="T21" fmla="*/ 8 h 33"/>
                <a:gd name="T22" fmla="*/ 11 w 18"/>
                <a:gd name="T23" fmla="*/ 0 h 33"/>
                <a:gd name="T24" fmla="*/ 16 w 18"/>
                <a:gd name="T25" fmla="*/ 1 h 33"/>
                <a:gd name="T26" fmla="*/ 17 w 18"/>
                <a:gd name="T27" fmla="*/ 1 h 33"/>
                <a:gd name="T28" fmla="*/ 17 w 18"/>
                <a:gd name="T29" fmla="*/ 6 h 33"/>
                <a:gd name="T30" fmla="*/ 16 w 18"/>
                <a:gd name="T31" fmla="*/ 7 h 33"/>
                <a:gd name="T32" fmla="*/ 16 w 18"/>
                <a:gd name="T33" fmla="*/ 7 h 33"/>
                <a:gd name="T34" fmla="*/ 15 w 18"/>
                <a:gd name="T35" fmla="*/ 4 h 33"/>
                <a:gd name="T36" fmla="*/ 10 w 18"/>
                <a:gd name="T37" fmla="*/ 2 h 33"/>
                <a:gd name="T38" fmla="*/ 5 w 18"/>
                <a:gd name="T39" fmla="*/ 6 h 33"/>
                <a:gd name="T40" fmla="*/ 10 w 18"/>
                <a:gd name="T41" fmla="*/ 12 h 33"/>
                <a:gd name="T42" fmla="*/ 11 w 18"/>
                <a:gd name="T43" fmla="*/ 13 h 33"/>
                <a:gd name="T44" fmla="*/ 18 w 18"/>
                <a:gd name="T45" fmla="*/ 24 h 33"/>
                <a:gd name="T46" fmla="*/ 14 w 18"/>
                <a:gd name="T47" fmla="*/ 31 h 33"/>
                <a:gd name="T48" fmla="*/ 7 w 18"/>
                <a:gd name="T49" fmla="*/ 33 h 33"/>
                <a:gd name="T50" fmla="*/ 1 w 18"/>
                <a:gd name="T5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33">
                  <a:moveTo>
                    <a:pt x="1" y="31"/>
                  </a:moveTo>
                  <a:cubicBezTo>
                    <a:pt x="0" y="31"/>
                    <a:pt x="0" y="31"/>
                    <a:pt x="0" y="30"/>
                  </a:cubicBezTo>
                  <a:cubicBezTo>
                    <a:pt x="0" y="28"/>
                    <a:pt x="0" y="25"/>
                    <a:pt x="0" y="25"/>
                  </a:cubicBezTo>
                  <a:cubicBezTo>
                    <a:pt x="0" y="24"/>
                    <a:pt x="1" y="23"/>
                    <a:pt x="1" y="23"/>
                  </a:cubicBezTo>
                  <a:cubicBezTo>
                    <a:pt x="1" y="23"/>
                    <a:pt x="1" y="24"/>
                    <a:pt x="1" y="24"/>
                  </a:cubicBezTo>
                  <a:cubicBezTo>
                    <a:pt x="1" y="25"/>
                    <a:pt x="2" y="26"/>
                    <a:pt x="2" y="26"/>
                  </a:cubicBezTo>
                  <a:cubicBezTo>
                    <a:pt x="3" y="29"/>
                    <a:pt x="5" y="31"/>
                    <a:pt x="8" y="31"/>
                  </a:cubicBezTo>
                  <a:cubicBezTo>
                    <a:pt x="12" y="31"/>
                    <a:pt x="13" y="28"/>
                    <a:pt x="13" y="26"/>
                  </a:cubicBezTo>
                  <a:cubicBezTo>
                    <a:pt x="13" y="24"/>
                    <a:pt x="13" y="22"/>
                    <a:pt x="9" y="19"/>
                  </a:cubicBezTo>
                  <a:cubicBezTo>
                    <a:pt x="7" y="18"/>
                    <a:pt x="7" y="18"/>
                    <a:pt x="7" y="18"/>
                  </a:cubicBezTo>
                  <a:cubicBezTo>
                    <a:pt x="3" y="14"/>
                    <a:pt x="1" y="11"/>
                    <a:pt x="1" y="8"/>
                  </a:cubicBezTo>
                  <a:cubicBezTo>
                    <a:pt x="1" y="3"/>
                    <a:pt x="5" y="0"/>
                    <a:pt x="11" y="0"/>
                  </a:cubicBezTo>
                  <a:cubicBezTo>
                    <a:pt x="14" y="0"/>
                    <a:pt x="15" y="0"/>
                    <a:pt x="16" y="1"/>
                  </a:cubicBezTo>
                  <a:cubicBezTo>
                    <a:pt x="17" y="1"/>
                    <a:pt x="17" y="1"/>
                    <a:pt x="17" y="1"/>
                  </a:cubicBezTo>
                  <a:cubicBezTo>
                    <a:pt x="17" y="2"/>
                    <a:pt x="17" y="3"/>
                    <a:pt x="17" y="6"/>
                  </a:cubicBezTo>
                  <a:cubicBezTo>
                    <a:pt x="17" y="7"/>
                    <a:pt x="17" y="7"/>
                    <a:pt x="16" y="7"/>
                  </a:cubicBezTo>
                  <a:cubicBezTo>
                    <a:pt x="16" y="7"/>
                    <a:pt x="16" y="7"/>
                    <a:pt x="16" y="7"/>
                  </a:cubicBezTo>
                  <a:cubicBezTo>
                    <a:pt x="16" y="6"/>
                    <a:pt x="16" y="5"/>
                    <a:pt x="15" y="4"/>
                  </a:cubicBezTo>
                  <a:cubicBezTo>
                    <a:pt x="14" y="3"/>
                    <a:pt x="13" y="2"/>
                    <a:pt x="10" y="2"/>
                  </a:cubicBezTo>
                  <a:cubicBezTo>
                    <a:pt x="7" y="2"/>
                    <a:pt x="5" y="4"/>
                    <a:pt x="5" y="6"/>
                  </a:cubicBezTo>
                  <a:cubicBezTo>
                    <a:pt x="5" y="8"/>
                    <a:pt x="6" y="9"/>
                    <a:pt x="10" y="12"/>
                  </a:cubicBezTo>
                  <a:cubicBezTo>
                    <a:pt x="11" y="13"/>
                    <a:pt x="11" y="13"/>
                    <a:pt x="11" y="13"/>
                  </a:cubicBezTo>
                  <a:cubicBezTo>
                    <a:pt x="16" y="17"/>
                    <a:pt x="18" y="20"/>
                    <a:pt x="18" y="24"/>
                  </a:cubicBezTo>
                  <a:cubicBezTo>
                    <a:pt x="18" y="26"/>
                    <a:pt x="17" y="29"/>
                    <a:pt x="14" y="31"/>
                  </a:cubicBezTo>
                  <a:cubicBezTo>
                    <a:pt x="12" y="32"/>
                    <a:pt x="9" y="33"/>
                    <a:pt x="7" y="33"/>
                  </a:cubicBezTo>
                  <a:cubicBezTo>
                    <a:pt x="5" y="33"/>
                    <a:pt x="3" y="32"/>
                    <a:pt x="1" y="31"/>
                  </a:cubicBez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5" name="Freeform 60"/>
            <p:cNvSpPr>
              <a:spLocks/>
            </p:cNvSpPr>
            <p:nvPr/>
          </p:nvSpPr>
          <p:spPr bwMode="auto">
            <a:xfrm>
              <a:off x="7413709" y="7992770"/>
              <a:ext cx="85725" cy="95250"/>
            </a:xfrm>
            <a:custGeom>
              <a:avLst/>
              <a:gdLst>
                <a:gd name="T0" fmla="*/ 12 w 29"/>
                <a:gd name="T1" fmla="*/ 3 h 32"/>
                <a:gd name="T2" fmla="*/ 6 w 29"/>
                <a:gd name="T3" fmla="*/ 3 h 32"/>
                <a:gd name="T4" fmla="*/ 2 w 29"/>
                <a:gd name="T5" fmla="*/ 4 h 32"/>
                <a:gd name="T6" fmla="*/ 1 w 29"/>
                <a:gd name="T7" fmla="*/ 6 h 32"/>
                <a:gd name="T8" fmla="*/ 1 w 29"/>
                <a:gd name="T9" fmla="*/ 6 h 32"/>
                <a:gd name="T10" fmla="*/ 0 w 29"/>
                <a:gd name="T11" fmla="*/ 5 h 32"/>
                <a:gd name="T12" fmla="*/ 1 w 29"/>
                <a:gd name="T13" fmla="*/ 1 h 32"/>
                <a:gd name="T14" fmla="*/ 2 w 29"/>
                <a:gd name="T15" fmla="*/ 0 h 32"/>
                <a:gd name="T16" fmla="*/ 4 w 29"/>
                <a:gd name="T17" fmla="*/ 0 h 32"/>
                <a:gd name="T18" fmla="*/ 8 w 29"/>
                <a:gd name="T19" fmla="*/ 1 h 32"/>
                <a:gd name="T20" fmla="*/ 24 w 29"/>
                <a:gd name="T21" fmla="*/ 1 h 32"/>
                <a:gd name="T22" fmla="*/ 27 w 29"/>
                <a:gd name="T23" fmla="*/ 0 h 32"/>
                <a:gd name="T24" fmla="*/ 28 w 29"/>
                <a:gd name="T25" fmla="*/ 0 h 32"/>
                <a:gd name="T26" fmla="*/ 29 w 29"/>
                <a:gd name="T27" fmla="*/ 1 h 32"/>
                <a:gd name="T28" fmla="*/ 29 w 29"/>
                <a:gd name="T29" fmla="*/ 6 h 32"/>
                <a:gd name="T30" fmla="*/ 28 w 29"/>
                <a:gd name="T31" fmla="*/ 6 h 32"/>
                <a:gd name="T32" fmla="*/ 28 w 29"/>
                <a:gd name="T33" fmla="*/ 6 h 32"/>
                <a:gd name="T34" fmla="*/ 28 w 29"/>
                <a:gd name="T35" fmla="*/ 5 h 32"/>
                <a:gd name="T36" fmla="*/ 23 w 29"/>
                <a:gd name="T37" fmla="*/ 3 h 32"/>
                <a:gd name="T38" fmla="*/ 18 w 29"/>
                <a:gd name="T39" fmla="*/ 3 h 32"/>
                <a:gd name="T40" fmla="*/ 18 w 29"/>
                <a:gd name="T41" fmla="*/ 20 h 32"/>
                <a:gd name="T42" fmla="*/ 18 w 29"/>
                <a:gd name="T43" fmla="*/ 29 h 32"/>
                <a:gd name="T44" fmla="*/ 19 w 29"/>
                <a:gd name="T45" fmla="*/ 31 h 32"/>
                <a:gd name="T46" fmla="*/ 22 w 29"/>
                <a:gd name="T47" fmla="*/ 31 h 32"/>
                <a:gd name="T48" fmla="*/ 22 w 29"/>
                <a:gd name="T49" fmla="*/ 32 h 32"/>
                <a:gd name="T50" fmla="*/ 21 w 29"/>
                <a:gd name="T51" fmla="*/ 32 h 32"/>
                <a:gd name="T52" fmla="*/ 15 w 29"/>
                <a:gd name="T53" fmla="*/ 32 h 32"/>
                <a:gd name="T54" fmla="*/ 10 w 29"/>
                <a:gd name="T55" fmla="*/ 32 h 32"/>
                <a:gd name="T56" fmla="*/ 9 w 29"/>
                <a:gd name="T57" fmla="*/ 32 h 32"/>
                <a:gd name="T58" fmla="*/ 9 w 29"/>
                <a:gd name="T59" fmla="*/ 31 h 32"/>
                <a:gd name="T60" fmla="*/ 11 w 29"/>
                <a:gd name="T61" fmla="*/ 31 h 32"/>
                <a:gd name="T62" fmla="*/ 12 w 29"/>
                <a:gd name="T63" fmla="*/ 29 h 32"/>
                <a:gd name="T64" fmla="*/ 12 w 29"/>
                <a:gd name="T65" fmla="*/ 20 h 32"/>
                <a:gd name="T66" fmla="*/ 12 w 29"/>
                <a:gd name="T6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32">
                  <a:moveTo>
                    <a:pt x="12" y="3"/>
                  </a:moveTo>
                  <a:cubicBezTo>
                    <a:pt x="6" y="3"/>
                    <a:pt x="6" y="3"/>
                    <a:pt x="6" y="3"/>
                  </a:cubicBezTo>
                  <a:cubicBezTo>
                    <a:pt x="4" y="3"/>
                    <a:pt x="3" y="3"/>
                    <a:pt x="2" y="4"/>
                  </a:cubicBezTo>
                  <a:cubicBezTo>
                    <a:pt x="2" y="5"/>
                    <a:pt x="1" y="5"/>
                    <a:pt x="1" y="6"/>
                  </a:cubicBezTo>
                  <a:cubicBezTo>
                    <a:pt x="1" y="6"/>
                    <a:pt x="1" y="6"/>
                    <a:pt x="1" y="6"/>
                  </a:cubicBezTo>
                  <a:cubicBezTo>
                    <a:pt x="1" y="6"/>
                    <a:pt x="0" y="6"/>
                    <a:pt x="0" y="5"/>
                  </a:cubicBezTo>
                  <a:cubicBezTo>
                    <a:pt x="0" y="5"/>
                    <a:pt x="1" y="1"/>
                    <a:pt x="1" y="1"/>
                  </a:cubicBezTo>
                  <a:cubicBezTo>
                    <a:pt x="1" y="0"/>
                    <a:pt x="2" y="0"/>
                    <a:pt x="2" y="0"/>
                  </a:cubicBezTo>
                  <a:cubicBezTo>
                    <a:pt x="2" y="0"/>
                    <a:pt x="3" y="0"/>
                    <a:pt x="4" y="0"/>
                  </a:cubicBezTo>
                  <a:cubicBezTo>
                    <a:pt x="5" y="0"/>
                    <a:pt x="6" y="1"/>
                    <a:pt x="8" y="1"/>
                  </a:cubicBezTo>
                  <a:cubicBezTo>
                    <a:pt x="24" y="1"/>
                    <a:pt x="24" y="1"/>
                    <a:pt x="24" y="1"/>
                  </a:cubicBezTo>
                  <a:cubicBezTo>
                    <a:pt x="26" y="1"/>
                    <a:pt x="27" y="0"/>
                    <a:pt x="27" y="0"/>
                  </a:cubicBezTo>
                  <a:cubicBezTo>
                    <a:pt x="28" y="0"/>
                    <a:pt x="28" y="0"/>
                    <a:pt x="28" y="0"/>
                  </a:cubicBezTo>
                  <a:cubicBezTo>
                    <a:pt x="29" y="0"/>
                    <a:pt x="29" y="0"/>
                    <a:pt x="29" y="1"/>
                  </a:cubicBezTo>
                  <a:cubicBezTo>
                    <a:pt x="29" y="2"/>
                    <a:pt x="29" y="5"/>
                    <a:pt x="29" y="6"/>
                  </a:cubicBezTo>
                  <a:cubicBezTo>
                    <a:pt x="29" y="6"/>
                    <a:pt x="29" y="6"/>
                    <a:pt x="28" y="6"/>
                  </a:cubicBezTo>
                  <a:cubicBezTo>
                    <a:pt x="28" y="6"/>
                    <a:pt x="28" y="6"/>
                    <a:pt x="28" y="6"/>
                  </a:cubicBezTo>
                  <a:cubicBezTo>
                    <a:pt x="28" y="5"/>
                    <a:pt x="28" y="5"/>
                    <a:pt x="28" y="5"/>
                  </a:cubicBezTo>
                  <a:cubicBezTo>
                    <a:pt x="28" y="4"/>
                    <a:pt x="27" y="3"/>
                    <a:pt x="23" y="3"/>
                  </a:cubicBezTo>
                  <a:cubicBezTo>
                    <a:pt x="18" y="3"/>
                    <a:pt x="18" y="3"/>
                    <a:pt x="18" y="3"/>
                  </a:cubicBezTo>
                  <a:cubicBezTo>
                    <a:pt x="18" y="20"/>
                    <a:pt x="18" y="20"/>
                    <a:pt x="18" y="20"/>
                  </a:cubicBezTo>
                  <a:cubicBezTo>
                    <a:pt x="18" y="24"/>
                    <a:pt x="18" y="27"/>
                    <a:pt x="18" y="29"/>
                  </a:cubicBezTo>
                  <a:cubicBezTo>
                    <a:pt x="18" y="30"/>
                    <a:pt x="18" y="31"/>
                    <a:pt x="19" y="31"/>
                  </a:cubicBezTo>
                  <a:cubicBezTo>
                    <a:pt x="20" y="31"/>
                    <a:pt x="21" y="31"/>
                    <a:pt x="22" y="31"/>
                  </a:cubicBezTo>
                  <a:cubicBezTo>
                    <a:pt x="22" y="31"/>
                    <a:pt x="22" y="31"/>
                    <a:pt x="22" y="32"/>
                  </a:cubicBezTo>
                  <a:cubicBezTo>
                    <a:pt x="22" y="32"/>
                    <a:pt x="22" y="32"/>
                    <a:pt x="21" y="32"/>
                  </a:cubicBezTo>
                  <a:cubicBezTo>
                    <a:pt x="19" y="32"/>
                    <a:pt x="16" y="32"/>
                    <a:pt x="15" y="32"/>
                  </a:cubicBezTo>
                  <a:cubicBezTo>
                    <a:pt x="14" y="32"/>
                    <a:pt x="11" y="32"/>
                    <a:pt x="10" y="32"/>
                  </a:cubicBezTo>
                  <a:cubicBezTo>
                    <a:pt x="9" y="32"/>
                    <a:pt x="9" y="32"/>
                    <a:pt x="9" y="32"/>
                  </a:cubicBezTo>
                  <a:cubicBezTo>
                    <a:pt x="9" y="31"/>
                    <a:pt x="9" y="31"/>
                    <a:pt x="9" y="31"/>
                  </a:cubicBezTo>
                  <a:cubicBezTo>
                    <a:pt x="10" y="31"/>
                    <a:pt x="10" y="31"/>
                    <a:pt x="11" y="31"/>
                  </a:cubicBezTo>
                  <a:cubicBezTo>
                    <a:pt x="12" y="31"/>
                    <a:pt x="12" y="30"/>
                    <a:pt x="12" y="29"/>
                  </a:cubicBezTo>
                  <a:cubicBezTo>
                    <a:pt x="12" y="27"/>
                    <a:pt x="12" y="24"/>
                    <a:pt x="12" y="20"/>
                  </a:cubicBezTo>
                  <a:lnTo>
                    <a:pt x="12" y="3"/>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6" name="Freeform 61"/>
            <p:cNvSpPr>
              <a:spLocks/>
            </p:cNvSpPr>
            <p:nvPr/>
          </p:nvSpPr>
          <p:spPr bwMode="auto">
            <a:xfrm>
              <a:off x="7512134" y="7992770"/>
              <a:ext cx="38100" cy="95250"/>
            </a:xfrm>
            <a:custGeom>
              <a:avLst/>
              <a:gdLst>
                <a:gd name="T0" fmla="*/ 3 w 13"/>
                <a:gd name="T1" fmla="*/ 13 h 32"/>
                <a:gd name="T2" fmla="*/ 3 w 13"/>
                <a:gd name="T3" fmla="*/ 4 h 32"/>
                <a:gd name="T4" fmla="*/ 2 w 13"/>
                <a:gd name="T5" fmla="*/ 1 h 32"/>
                <a:gd name="T6" fmla="*/ 0 w 13"/>
                <a:gd name="T7" fmla="*/ 1 h 32"/>
                <a:gd name="T8" fmla="*/ 0 w 13"/>
                <a:gd name="T9" fmla="*/ 1 h 32"/>
                <a:gd name="T10" fmla="*/ 1 w 13"/>
                <a:gd name="T11" fmla="*/ 0 h 32"/>
                <a:gd name="T12" fmla="*/ 6 w 13"/>
                <a:gd name="T13" fmla="*/ 1 h 32"/>
                <a:gd name="T14" fmla="*/ 11 w 13"/>
                <a:gd name="T15" fmla="*/ 0 h 32"/>
                <a:gd name="T16" fmla="*/ 12 w 13"/>
                <a:gd name="T17" fmla="*/ 1 h 32"/>
                <a:gd name="T18" fmla="*/ 12 w 13"/>
                <a:gd name="T19" fmla="*/ 1 h 32"/>
                <a:gd name="T20" fmla="*/ 10 w 13"/>
                <a:gd name="T21" fmla="*/ 1 h 32"/>
                <a:gd name="T22" fmla="*/ 9 w 13"/>
                <a:gd name="T23" fmla="*/ 4 h 32"/>
                <a:gd name="T24" fmla="*/ 9 w 13"/>
                <a:gd name="T25" fmla="*/ 13 h 32"/>
                <a:gd name="T26" fmla="*/ 9 w 13"/>
                <a:gd name="T27" fmla="*/ 20 h 32"/>
                <a:gd name="T28" fmla="*/ 9 w 13"/>
                <a:gd name="T29" fmla="*/ 29 h 32"/>
                <a:gd name="T30" fmla="*/ 11 w 13"/>
                <a:gd name="T31" fmla="*/ 31 h 32"/>
                <a:gd name="T32" fmla="*/ 13 w 13"/>
                <a:gd name="T33" fmla="*/ 31 h 32"/>
                <a:gd name="T34" fmla="*/ 13 w 13"/>
                <a:gd name="T35" fmla="*/ 32 h 32"/>
                <a:gd name="T36" fmla="*/ 13 w 13"/>
                <a:gd name="T37" fmla="*/ 32 h 32"/>
                <a:gd name="T38" fmla="*/ 6 w 13"/>
                <a:gd name="T39" fmla="*/ 32 h 32"/>
                <a:gd name="T40" fmla="*/ 1 w 13"/>
                <a:gd name="T41" fmla="*/ 32 h 32"/>
                <a:gd name="T42" fmla="*/ 0 w 13"/>
                <a:gd name="T43" fmla="*/ 32 h 32"/>
                <a:gd name="T44" fmla="*/ 1 w 13"/>
                <a:gd name="T45" fmla="*/ 31 h 32"/>
                <a:gd name="T46" fmla="*/ 2 w 13"/>
                <a:gd name="T47" fmla="*/ 31 h 32"/>
                <a:gd name="T48" fmla="*/ 3 w 13"/>
                <a:gd name="T49" fmla="*/ 29 h 32"/>
                <a:gd name="T50" fmla="*/ 3 w 13"/>
                <a:gd name="T51" fmla="*/ 20 h 32"/>
                <a:gd name="T52" fmla="*/ 3 w 13"/>
                <a:gd name="T53"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32">
                  <a:moveTo>
                    <a:pt x="3" y="13"/>
                  </a:moveTo>
                  <a:cubicBezTo>
                    <a:pt x="3" y="6"/>
                    <a:pt x="3" y="5"/>
                    <a:pt x="3" y="4"/>
                  </a:cubicBezTo>
                  <a:cubicBezTo>
                    <a:pt x="3" y="2"/>
                    <a:pt x="3" y="2"/>
                    <a:pt x="2" y="1"/>
                  </a:cubicBezTo>
                  <a:cubicBezTo>
                    <a:pt x="2" y="1"/>
                    <a:pt x="1" y="1"/>
                    <a:pt x="0" y="1"/>
                  </a:cubicBezTo>
                  <a:cubicBezTo>
                    <a:pt x="0" y="1"/>
                    <a:pt x="0" y="1"/>
                    <a:pt x="0" y="1"/>
                  </a:cubicBezTo>
                  <a:cubicBezTo>
                    <a:pt x="0" y="0"/>
                    <a:pt x="0" y="0"/>
                    <a:pt x="1" y="0"/>
                  </a:cubicBezTo>
                  <a:cubicBezTo>
                    <a:pt x="2" y="0"/>
                    <a:pt x="5" y="1"/>
                    <a:pt x="6" y="1"/>
                  </a:cubicBezTo>
                  <a:cubicBezTo>
                    <a:pt x="7" y="1"/>
                    <a:pt x="10" y="0"/>
                    <a:pt x="11" y="0"/>
                  </a:cubicBezTo>
                  <a:cubicBezTo>
                    <a:pt x="12" y="0"/>
                    <a:pt x="12" y="0"/>
                    <a:pt x="12" y="1"/>
                  </a:cubicBezTo>
                  <a:cubicBezTo>
                    <a:pt x="12" y="1"/>
                    <a:pt x="12" y="1"/>
                    <a:pt x="12" y="1"/>
                  </a:cubicBezTo>
                  <a:cubicBezTo>
                    <a:pt x="11" y="1"/>
                    <a:pt x="11" y="1"/>
                    <a:pt x="10" y="1"/>
                  </a:cubicBezTo>
                  <a:cubicBezTo>
                    <a:pt x="9" y="1"/>
                    <a:pt x="9" y="2"/>
                    <a:pt x="9" y="4"/>
                  </a:cubicBezTo>
                  <a:cubicBezTo>
                    <a:pt x="9" y="5"/>
                    <a:pt x="9" y="6"/>
                    <a:pt x="9" y="13"/>
                  </a:cubicBezTo>
                  <a:cubicBezTo>
                    <a:pt x="9" y="20"/>
                    <a:pt x="9" y="20"/>
                    <a:pt x="9" y="20"/>
                  </a:cubicBezTo>
                  <a:cubicBezTo>
                    <a:pt x="9" y="24"/>
                    <a:pt x="9" y="27"/>
                    <a:pt x="9" y="29"/>
                  </a:cubicBezTo>
                  <a:cubicBezTo>
                    <a:pt x="9" y="30"/>
                    <a:pt x="9" y="31"/>
                    <a:pt x="11" y="31"/>
                  </a:cubicBezTo>
                  <a:cubicBezTo>
                    <a:pt x="11" y="31"/>
                    <a:pt x="12" y="31"/>
                    <a:pt x="13" y="31"/>
                  </a:cubicBezTo>
                  <a:cubicBezTo>
                    <a:pt x="13" y="31"/>
                    <a:pt x="13" y="31"/>
                    <a:pt x="13" y="32"/>
                  </a:cubicBezTo>
                  <a:cubicBezTo>
                    <a:pt x="13" y="32"/>
                    <a:pt x="13" y="32"/>
                    <a:pt x="13" y="32"/>
                  </a:cubicBezTo>
                  <a:cubicBezTo>
                    <a:pt x="10" y="32"/>
                    <a:pt x="7" y="32"/>
                    <a:pt x="6" y="32"/>
                  </a:cubicBezTo>
                  <a:cubicBezTo>
                    <a:pt x="5" y="32"/>
                    <a:pt x="2" y="32"/>
                    <a:pt x="1" y="32"/>
                  </a:cubicBezTo>
                  <a:cubicBezTo>
                    <a:pt x="0" y="32"/>
                    <a:pt x="0" y="32"/>
                    <a:pt x="0" y="32"/>
                  </a:cubicBezTo>
                  <a:cubicBezTo>
                    <a:pt x="0" y="31"/>
                    <a:pt x="0" y="31"/>
                    <a:pt x="1" y="31"/>
                  </a:cubicBezTo>
                  <a:cubicBezTo>
                    <a:pt x="1" y="31"/>
                    <a:pt x="2" y="31"/>
                    <a:pt x="2" y="31"/>
                  </a:cubicBezTo>
                  <a:cubicBezTo>
                    <a:pt x="3" y="31"/>
                    <a:pt x="3" y="30"/>
                    <a:pt x="3" y="29"/>
                  </a:cubicBezTo>
                  <a:cubicBezTo>
                    <a:pt x="3" y="27"/>
                    <a:pt x="3" y="24"/>
                    <a:pt x="3" y="20"/>
                  </a:cubicBezTo>
                  <a:lnTo>
                    <a:pt x="3" y="13"/>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7" name="Freeform 62"/>
            <p:cNvSpPr>
              <a:spLocks/>
            </p:cNvSpPr>
            <p:nvPr/>
          </p:nvSpPr>
          <p:spPr bwMode="auto">
            <a:xfrm>
              <a:off x="7561347" y="7992770"/>
              <a:ext cx="88900" cy="128588"/>
            </a:xfrm>
            <a:custGeom>
              <a:avLst/>
              <a:gdLst>
                <a:gd name="T0" fmla="*/ 15 w 30"/>
                <a:gd name="T1" fmla="*/ 35 h 43"/>
                <a:gd name="T2" fmla="*/ 20 w 30"/>
                <a:gd name="T3" fmla="*/ 38 h 43"/>
                <a:gd name="T4" fmla="*/ 12 w 30"/>
                <a:gd name="T5" fmla="*/ 43 h 43"/>
                <a:gd name="T6" fmla="*/ 11 w 30"/>
                <a:gd name="T7" fmla="*/ 42 h 43"/>
                <a:gd name="T8" fmla="*/ 12 w 30"/>
                <a:gd name="T9" fmla="*/ 42 h 43"/>
                <a:gd name="T10" fmla="*/ 16 w 30"/>
                <a:gd name="T11" fmla="*/ 39 h 43"/>
                <a:gd name="T12" fmla="*/ 13 w 30"/>
                <a:gd name="T13" fmla="*/ 36 h 43"/>
                <a:gd name="T14" fmla="*/ 12 w 30"/>
                <a:gd name="T15" fmla="*/ 35 h 43"/>
                <a:gd name="T16" fmla="*/ 12 w 30"/>
                <a:gd name="T17" fmla="*/ 35 h 43"/>
                <a:gd name="T18" fmla="*/ 16 w 30"/>
                <a:gd name="T19" fmla="*/ 32 h 43"/>
                <a:gd name="T20" fmla="*/ 0 w 30"/>
                <a:gd name="T21" fmla="*/ 16 h 43"/>
                <a:gd name="T22" fmla="*/ 5 w 30"/>
                <a:gd name="T23" fmla="*/ 4 h 43"/>
                <a:gd name="T24" fmla="*/ 19 w 30"/>
                <a:gd name="T25" fmla="*/ 0 h 43"/>
                <a:gd name="T26" fmla="*/ 25 w 30"/>
                <a:gd name="T27" fmla="*/ 0 h 43"/>
                <a:gd name="T28" fmla="*/ 29 w 30"/>
                <a:gd name="T29" fmla="*/ 1 h 43"/>
                <a:gd name="T30" fmla="*/ 29 w 30"/>
                <a:gd name="T31" fmla="*/ 1 h 43"/>
                <a:gd name="T32" fmla="*/ 29 w 30"/>
                <a:gd name="T33" fmla="*/ 4 h 43"/>
                <a:gd name="T34" fmla="*/ 29 w 30"/>
                <a:gd name="T35" fmla="*/ 8 h 43"/>
                <a:gd name="T36" fmla="*/ 29 w 30"/>
                <a:gd name="T37" fmla="*/ 9 h 43"/>
                <a:gd name="T38" fmla="*/ 28 w 30"/>
                <a:gd name="T39" fmla="*/ 8 h 43"/>
                <a:gd name="T40" fmla="*/ 27 w 30"/>
                <a:gd name="T41" fmla="*/ 4 h 43"/>
                <a:gd name="T42" fmla="*/ 18 w 30"/>
                <a:gd name="T43" fmla="*/ 2 h 43"/>
                <a:gd name="T44" fmla="*/ 10 w 30"/>
                <a:gd name="T45" fmla="*/ 4 h 43"/>
                <a:gd name="T46" fmla="*/ 6 w 30"/>
                <a:gd name="T47" fmla="*/ 15 h 43"/>
                <a:gd name="T48" fmla="*/ 20 w 30"/>
                <a:gd name="T49" fmla="*/ 30 h 43"/>
                <a:gd name="T50" fmla="*/ 27 w 30"/>
                <a:gd name="T51" fmla="*/ 28 h 43"/>
                <a:gd name="T52" fmla="*/ 29 w 30"/>
                <a:gd name="T53" fmla="*/ 25 h 43"/>
                <a:gd name="T54" fmla="*/ 29 w 30"/>
                <a:gd name="T55" fmla="*/ 24 h 43"/>
                <a:gd name="T56" fmla="*/ 30 w 30"/>
                <a:gd name="T57" fmla="*/ 25 h 43"/>
                <a:gd name="T58" fmla="*/ 29 w 30"/>
                <a:gd name="T59" fmla="*/ 30 h 43"/>
                <a:gd name="T60" fmla="*/ 28 w 30"/>
                <a:gd name="T61" fmla="*/ 32 h 43"/>
                <a:gd name="T62" fmla="*/ 20 w 30"/>
                <a:gd name="T63" fmla="*/ 33 h 43"/>
                <a:gd name="T64" fmla="*/ 18 w 30"/>
                <a:gd name="T65" fmla="*/ 32 h 43"/>
                <a:gd name="T66" fmla="*/ 15 w 30"/>
                <a:gd name="T67"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43">
                  <a:moveTo>
                    <a:pt x="15" y="35"/>
                  </a:moveTo>
                  <a:cubicBezTo>
                    <a:pt x="18" y="35"/>
                    <a:pt x="20" y="36"/>
                    <a:pt x="20" y="38"/>
                  </a:cubicBezTo>
                  <a:cubicBezTo>
                    <a:pt x="20" y="40"/>
                    <a:pt x="18" y="43"/>
                    <a:pt x="12" y="43"/>
                  </a:cubicBezTo>
                  <a:cubicBezTo>
                    <a:pt x="12" y="43"/>
                    <a:pt x="11" y="42"/>
                    <a:pt x="11" y="42"/>
                  </a:cubicBezTo>
                  <a:cubicBezTo>
                    <a:pt x="11" y="42"/>
                    <a:pt x="12" y="42"/>
                    <a:pt x="12" y="42"/>
                  </a:cubicBezTo>
                  <a:cubicBezTo>
                    <a:pt x="14" y="42"/>
                    <a:pt x="16" y="41"/>
                    <a:pt x="16" y="39"/>
                  </a:cubicBezTo>
                  <a:cubicBezTo>
                    <a:pt x="16" y="38"/>
                    <a:pt x="15" y="36"/>
                    <a:pt x="13" y="36"/>
                  </a:cubicBezTo>
                  <a:cubicBezTo>
                    <a:pt x="12" y="36"/>
                    <a:pt x="12" y="36"/>
                    <a:pt x="12" y="35"/>
                  </a:cubicBezTo>
                  <a:cubicBezTo>
                    <a:pt x="12" y="35"/>
                    <a:pt x="12" y="35"/>
                    <a:pt x="12" y="35"/>
                  </a:cubicBezTo>
                  <a:cubicBezTo>
                    <a:pt x="16" y="32"/>
                    <a:pt x="16" y="32"/>
                    <a:pt x="16" y="32"/>
                  </a:cubicBezTo>
                  <a:cubicBezTo>
                    <a:pt x="8" y="31"/>
                    <a:pt x="0" y="26"/>
                    <a:pt x="0" y="16"/>
                  </a:cubicBezTo>
                  <a:cubicBezTo>
                    <a:pt x="0" y="13"/>
                    <a:pt x="1" y="8"/>
                    <a:pt x="5" y="4"/>
                  </a:cubicBezTo>
                  <a:cubicBezTo>
                    <a:pt x="8" y="1"/>
                    <a:pt x="12" y="0"/>
                    <a:pt x="19" y="0"/>
                  </a:cubicBezTo>
                  <a:cubicBezTo>
                    <a:pt x="21" y="0"/>
                    <a:pt x="23" y="0"/>
                    <a:pt x="25" y="0"/>
                  </a:cubicBezTo>
                  <a:cubicBezTo>
                    <a:pt x="26" y="0"/>
                    <a:pt x="28" y="1"/>
                    <a:pt x="29" y="1"/>
                  </a:cubicBezTo>
                  <a:cubicBezTo>
                    <a:pt x="29" y="1"/>
                    <a:pt x="29" y="1"/>
                    <a:pt x="29" y="1"/>
                  </a:cubicBezTo>
                  <a:cubicBezTo>
                    <a:pt x="29" y="2"/>
                    <a:pt x="29" y="2"/>
                    <a:pt x="29" y="4"/>
                  </a:cubicBezTo>
                  <a:cubicBezTo>
                    <a:pt x="29" y="5"/>
                    <a:pt x="29" y="7"/>
                    <a:pt x="29" y="8"/>
                  </a:cubicBezTo>
                  <a:cubicBezTo>
                    <a:pt x="29" y="9"/>
                    <a:pt x="29" y="9"/>
                    <a:pt x="29" y="9"/>
                  </a:cubicBezTo>
                  <a:cubicBezTo>
                    <a:pt x="28" y="9"/>
                    <a:pt x="28" y="9"/>
                    <a:pt x="28" y="8"/>
                  </a:cubicBezTo>
                  <a:cubicBezTo>
                    <a:pt x="28" y="7"/>
                    <a:pt x="28" y="6"/>
                    <a:pt x="27" y="4"/>
                  </a:cubicBezTo>
                  <a:cubicBezTo>
                    <a:pt x="25" y="3"/>
                    <a:pt x="22" y="2"/>
                    <a:pt x="18" y="2"/>
                  </a:cubicBezTo>
                  <a:cubicBezTo>
                    <a:pt x="14" y="2"/>
                    <a:pt x="12" y="3"/>
                    <a:pt x="10" y="4"/>
                  </a:cubicBezTo>
                  <a:cubicBezTo>
                    <a:pt x="7" y="7"/>
                    <a:pt x="6" y="11"/>
                    <a:pt x="6" y="15"/>
                  </a:cubicBezTo>
                  <a:cubicBezTo>
                    <a:pt x="6" y="25"/>
                    <a:pt x="14" y="30"/>
                    <a:pt x="20" y="30"/>
                  </a:cubicBezTo>
                  <a:cubicBezTo>
                    <a:pt x="23" y="30"/>
                    <a:pt x="26" y="30"/>
                    <a:pt x="27" y="28"/>
                  </a:cubicBezTo>
                  <a:cubicBezTo>
                    <a:pt x="28" y="27"/>
                    <a:pt x="28" y="26"/>
                    <a:pt x="29" y="25"/>
                  </a:cubicBezTo>
                  <a:cubicBezTo>
                    <a:pt x="29" y="24"/>
                    <a:pt x="29" y="24"/>
                    <a:pt x="29" y="24"/>
                  </a:cubicBezTo>
                  <a:cubicBezTo>
                    <a:pt x="29" y="24"/>
                    <a:pt x="30" y="24"/>
                    <a:pt x="30" y="25"/>
                  </a:cubicBezTo>
                  <a:cubicBezTo>
                    <a:pt x="30" y="25"/>
                    <a:pt x="29" y="29"/>
                    <a:pt x="29" y="30"/>
                  </a:cubicBezTo>
                  <a:cubicBezTo>
                    <a:pt x="28" y="31"/>
                    <a:pt x="28" y="31"/>
                    <a:pt x="28" y="32"/>
                  </a:cubicBezTo>
                  <a:cubicBezTo>
                    <a:pt x="26" y="32"/>
                    <a:pt x="23" y="33"/>
                    <a:pt x="20" y="33"/>
                  </a:cubicBezTo>
                  <a:cubicBezTo>
                    <a:pt x="19" y="33"/>
                    <a:pt x="18" y="33"/>
                    <a:pt x="18" y="32"/>
                  </a:cubicBezTo>
                  <a:lnTo>
                    <a:pt x="15" y="35"/>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8" name="Freeform 63"/>
            <p:cNvSpPr>
              <a:spLocks noEditPoints="1"/>
            </p:cNvSpPr>
            <p:nvPr/>
          </p:nvSpPr>
          <p:spPr bwMode="auto">
            <a:xfrm>
              <a:off x="7650247" y="7992770"/>
              <a:ext cx="103188" cy="95250"/>
            </a:xfrm>
            <a:custGeom>
              <a:avLst/>
              <a:gdLst>
                <a:gd name="T0" fmla="*/ 11 w 35"/>
                <a:gd name="T1" fmla="*/ 21 h 32"/>
                <a:gd name="T2" fmla="*/ 11 w 35"/>
                <a:gd name="T3" fmla="*/ 22 h 32"/>
                <a:gd name="T4" fmla="*/ 9 w 35"/>
                <a:gd name="T5" fmla="*/ 27 h 32"/>
                <a:gd name="T6" fmla="*/ 8 w 35"/>
                <a:gd name="T7" fmla="*/ 30 h 32"/>
                <a:gd name="T8" fmla="*/ 10 w 35"/>
                <a:gd name="T9" fmla="*/ 31 h 32"/>
                <a:gd name="T10" fmla="*/ 10 w 35"/>
                <a:gd name="T11" fmla="*/ 31 h 32"/>
                <a:gd name="T12" fmla="*/ 11 w 35"/>
                <a:gd name="T13" fmla="*/ 32 h 32"/>
                <a:gd name="T14" fmla="*/ 10 w 35"/>
                <a:gd name="T15" fmla="*/ 32 h 32"/>
                <a:gd name="T16" fmla="*/ 6 w 35"/>
                <a:gd name="T17" fmla="*/ 32 h 32"/>
                <a:gd name="T18" fmla="*/ 1 w 35"/>
                <a:gd name="T19" fmla="*/ 32 h 32"/>
                <a:gd name="T20" fmla="*/ 0 w 35"/>
                <a:gd name="T21" fmla="*/ 32 h 32"/>
                <a:gd name="T22" fmla="*/ 1 w 35"/>
                <a:gd name="T23" fmla="*/ 31 h 32"/>
                <a:gd name="T24" fmla="*/ 2 w 35"/>
                <a:gd name="T25" fmla="*/ 31 h 32"/>
                <a:gd name="T26" fmla="*/ 6 w 35"/>
                <a:gd name="T27" fmla="*/ 27 h 32"/>
                <a:gd name="T28" fmla="*/ 16 w 35"/>
                <a:gd name="T29" fmla="*/ 1 h 32"/>
                <a:gd name="T30" fmla="*/ 17 w 35"/>
                <a:gd name="T31" fmla="*/ 0 h 32"/>
                <a:gd name="T32" fmla="*/ 18 w 35"/>
                <a:gd name="T33" fmla="*/ 1 h 32"/>
                <a:gd name="T34" fmla="*/ 29 w 35"/>
                <a:gd name="T35" fmla="*/ 27 h 32"/>
                <a:gd name="T36" fmla="*/ 32 w 35"/>
                <a:gd name="T37" fmla="*/ 31 h 32"/>
                <a:gd name="T38" fmla="*/ 34 w 35"/>
                <a:gd name="T39" fmla="*/ 31 h 32"/>
                <a:gd name="T40" fmla="*/ 35 w 35"/>
                <a:gd name="T41" fmla="*/ 32 h 32"/>
                <a:gd name="T42" fmla="*/ 33 w 35"/>
                <a:gd name="T43" fmla="*/ 32 h 32"/>
                <a:gd name="T44" fmla="*/ 25 w 35"/>
                <a:gd name="T45" fmla="*/ 32 h 32"/>
                <a:gd name="T46" fmla="*/ 24 w 35"/>
                <a:gd name="T47" fmla="*/ 32 h 32"/>
                <a:gd name="T48" fmla="*/ 24 w 35"/>
                <a:gd name="T49" fmla="*/ 31 h 32"/>
                <a:gd name="T50" fmla="*/ 25 w 35"/>
                <a:gd name="T51" fmla="*/ 30 h 32"/>
                <a:gd name="T52" fmla="*/ 21 w 35"/>
                <a:gd name="T53" fmla="*/ 22 h 32"/>
                <a:gd name="T54" fmla="*/ 21 w 35"/>
                <a:gd name="T55" fmla="*/ 21 h 32"/>
                <a:gd name="T56" fmla="*/ 11 w 35"/>
                <a:gd name="T57" fmla="*/ 21 h 32"/>
                <a:gd name="T58" fmla="*/ 20 w 35"/>
                <a:gd name="T59" fmla="*/ 19 h 32"/>
                <a:gd name="T60" fmla="*/ 20 w 35"/>
                <a:gd name="T61" fmla="*/ 19 h 32"/>
                <a:gd name="T62" fmla="*/ 16 w 35"/>
                <a:gd name="T63" fmla="*/ 9 h 32"/>
                <a:gd name="T64" fmla="*/ 16 w 35"/>
                <a:gd name="T65" fmla="*/ 8 h 32"/>
                <a:gd name="T66" fmla="*/ 16 w 35"/>
                <a:gd name="T67" fmla="*/ 9 h 32"/>
                <a:gd name="T68" fmla="*/ 12 w 35"/>
                <a:gd name="T69" fmla="*/ 19 h 32"/>
                <a:gd name="T70" fmla="*/ 12 w 35"/>
                <a:gd name="T71" fmla="*/ 19 h 32"/>
                <a:gd name="T72" fmla="*/ 20 w 35"/>
                <a:gd name="T7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2">
                  <a:moveTo>
                    <a:pt x="11" y="21"/>
                  </a:moveTo>
                  <a:cubicBezTo>
                    <a:pt x="11" y="21"/>
                    <a:pt x="11" y="21"/>
                    <a:pt x="11" y="22"/>
                  </a:cubicBezTo>
                  <a:cubicBezTo>
                    <a:pt x="9" y="27"/>
                    <a:pt x="9" y="27"/>
                    <a:pt x="9" y="27"/>
                  </a:cubicBezTo>
                  <a:cubicBezTo>
                    <a:pt x="8" y="28"/>
                    <a:pt x="8" y="29"/>
                    <a:pt x="8" y="30"/>
                  </a:cubicBezTo>
                  <a:cubicBezTo>
                    <a:pt x="8" y="31"/>
                    <a:pt x="9" y="31"/>
                    <a:pt x="10" y="31"/>
                  </a:cubicBezTo>
                  <a:cubicBezTo>
                    <a:pt x="10" y="31"/>
                    <a:pt x="10" y="31"/>
                    <a:pt x="10" y="31"/>
                  </a:cubicBezTo>
                  <a:cubicBezTo>
                    <a:pt x="11" y="31"/>
                    <a:pt x="11" y="31"/>
                    <a:pt x="11" y="32"/>
                  </a:cubicBezTo>
                  <a:cubicBezTo>
                    <a:pt x="11" y="32"/>
                    <a:pt x="11" y="32"/>
                    <a:pt x="10" y="32"/>
                  </a:cubicBezTo>
                  <a:cubicBezTo>
                    <a:pt x="9" y="32"/>
                    <a:pt x="7" y="32"/>
                    <a:pt x="6" y="32"/>
                  </a:cubicBezTo>
                  <a:cubicBezTo>
                    <a:pt x="5" y="32"/>
                    <a:pt x="3" y="32"/>
                    <a:pt x="1" y="32"/>
                  </a:cubicBezTo>
                  <a:cubicBezTo>
                    <a:pt x="0" y="32"/>
                    <a:pt x="0" y="32"/>
                    <a:pt x="0" y="32"/>
                  </a:cubicBezTo>
                  <a:cubicBezTo>
                    <a:pt x="0" y="31"/>
                    <a:pt x="0" y="31"/>
                    <a:pt x="1" y="31"/>
                  </a:cubicBezTo>
                  <a:cubicBezTo>
                    <a:pt x="1" y="31"/>
                    <a:pt x="2" y="31"/>
                    <a:pt x="2" y="31"/>
                  </a:cubicBezTo>
                  <a:cubicBezTo>
                    <a:pt x="4" y="31"/>
                    <a:pt x="5" y="29"/>
                    <a:pt x="6" y="27"/>
                  </a:cubicBezTo>
                  <a:cubicBezTo>
                    <a:pt x="16" y="1"/>
                    <a:pt x="16" y="1"/>
                    <a:pt x="16" y="1"/>
                  </a:cubicBezTo>
                  <a:cubicBezTo>
                    <a:pt x="17" y="0"/>
                    <a:pt x="17" y="0"/>
                    <a:pt x="17" y="0"/>
                  </a:cubicBezTo>
                  <a:cubicBezTo>
                    <a:pt x="18" y="0"/>
                    <a:pt x="18" y="0"/>
                    <a:pt x="18" y="1"/>
                  </a:cubicBezTo>
                  <a:cubicBezTo>
                    <a:pt x="19" y="3"/>
                    <a:pt x="26" y="20"/>
                    <a:pt x="29" y="27"/>
                  </a:cubicBezTo>
                  <a:cubicBezTo>
                    <a:pt x="30" y="30"/>
                    <a:pt x="32" y="31"/>
                    <a:pt x="32" y="31"/>
                  </a:cubicBezTo>
                  <a:cubicBezTo>
                    <a:pt x="33" y="31"/>
                    <a:pt x="34" y="31"/>
                    <a:pt x="34" y="31"/>
                  </a:cubicBezTo>
                  <a:cubicBezTo>
                    <a:pt x="34" y="31"/>
                    <a:pt x="35" y="31"/>
                    <a:pt x="35" y="32"/>
                  </a:cubicBezTo>
                  <a:cubicBezTo>
                    <a:pt x="35" y="32"/>
                    <a:pt x="34" y="32"/>
                    <a:pt x="33" y="32"/>
                  </a:cubicBezTo>
                  <a:cubicBezTo>
                    <a:pt x="31" y="32"/>
                    <a:pt x="28" y="32"/>
                    <a:pt x="25" y="32"/>
                  </a:cubicBezTo>
                  <a:cubicBezTo>
                    <a:pt x="24" y="32"/>
                    <a:pt x="24" y="32"/>
                    <a:pt x="24" y="32"/>
                  </a:cubicBezTo>
                  <a:cubicBezTo>
                    <a:pt x="24" y="31"/>
                    <a:pt x="24" y="31"/>
                    <a:pt x="24" y="31"/>
                  </a:cubicBezTo>
                  <a:cubicBezTo>
                    <a:pt x="24" y="31"/>
                    <a:pt x="25" y="31"/>
                    <a:pt x="25" y="30"/>
                  </a:cubicBezTo>
                  <a:cubicBezTo>
                    <a:pt x="21" y="22"/>
                    <a:pt x="21" y="22"/>
                    <a:pt x="21" y="22"/>
                  </a:cubicBezTo>
                  <a:cubicBezTo>
                    <a:pt x="21" y="21"/>
                    <a:pt x="21" y="21"/>
                    <a:pt x="21" y="21"/>
                  </a:cubicBezTo>
                  <a:lnTo>
                    <a:pt x="11" y="21"/>
                  </a:lnTo>
                  <a:close/>
                  <a:moveTo>
                    <a:pt x="20" y="19"/>
                  </a:moveTo>
                  <a:cubicBezTo>
                    <a:pt x="20" y="19"/>
                    <a:pt x="20" y="19"/>
                    <a:pt x="20" y="19"/>
                  </a:cubicBezTo>
                  <a:cubicBezTo>
                    <a:pt x="16" y="9"/>
                    <a:pt x="16" y="9"/>
                    <a:pt x="16" y="9"/>
                  </a:cubicBezTo>
                  <a:cubicBezTo>
                    <a:pt x="16" y="9"/>
                    <a:pt x="16" y="8"/>
                    <a:pt x="16" y="8"/>
                  </a:cubicBezTo>
                  <a:cubicBezTo>
                    <a:pt x="16" y="8"/>
                    <a:pt x="16" y="9"/>
                    <a:pt x="16" y="9"/>
                  </a:cubicBezTo>
                  <a:cubicBezTo>
                    <a:pt x="12" y="19"/>
                    <a:pt x="12" y="19"/>
                    <a:pt x="12" y="19"/>
                  </a:cubicBezTo>
                  <a:cubicBezTo>
                    <a:pt x="12" y="19"/>
                    <a:pt x="12" y="19"/>
                    <a:pt x="12" y="19"/>
                  </a:cubicBezTo>
                  <a:lnTo>
                    <a:pt x="20" y="19"/>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9" name="Freeform 64"/>
            <p:cNvSpPr>
              <a:spLocks/>
            </p:cNvSpPr>
            <p:nvPr/>
          </p:nvSpPr>
          <p:spPr bwMode="auto">
            <a:xfrm>
              <a:off x="5254709" y="7978482"/>
              <a:ext cx="96838" cy="112713"/>
            </a:xfrm>
            <a:custGeom>
              <a:avLst/>
              <a:gdLst>
                <a:gd name="T0" fmla="*/ 6 w 33"/>
                <a:gd name="T1" fmla="*/ 32 h 38"/>
                <a:gd name="T2" fmla="*/ 0 w 33"/>
                <a:gd name="T3" fmla="*/ 18 h 38"/>
                <a:gd name="T4" fmla="*/ 6 w 33"/>
                <a:gd name="T5" fmla="*/ 5 h 38"/>
                <a:gd name="T6" fmla="*/ 21 w 33"/>
                <a:gd name="T7" fmla="*/ 0 h 38"/>
                <a:gd name="T8" fmla="*/ 28 w 33"/>
                <a:gd name="T9" fmla="*/ 1 h 38"/>
                <a:gd name="T10" fmla="*/ 33 w 33"/>
                <a:gd name="T11" fmla="*/ 2 h 38"/>
                <a:gd name="T12" fmla="*/ 33 w 33"/>
                <a:gd name="T13" fmla="*/ 2 h 38"/>
                <a:gd name="T14" fmla="*/ 33 w 33"/>
                <a:gd name="T15" fmla="*/ 5 h 38"/>
                <a:gd name="T16" fmla="*/ 33 w 33"/>
                <a:gd name="T17" fmla="*/ 10 h 38"/>
                <a:gd name="T18" fmla="*/ 32 w 33"/>
                <a:gd name="T19" fmla="*/ 11 h 38"/>
                <a:gd name="T20" fmla="*/ 32 w 33"/>
                <a:gd name="T21" fmla="*/ 10 h 38"/>
                <a:gd name="T22" fmla="*/ 30 w 33"/>
                <a:gd name="T23" fmla="*/ 6 h 38"/>
                <a:gd name="T24" fmla="*/ 20 w 33"/>
                <a:gd name="T25" fmla="*/ 3 h 38"/>
                <a:gd name="T26" fmla="*/ 11 w 33"/>
                <a:gd name="T27" fmla="*/ 6 h 38"/>
                <a:gd name="T28" fmla="*/ 7 w 33"/>
                <a:gd name="T29" fmla="*/ 18 h 38"/>
                <a:gd name="T30" fmla="*/ 22 w 33"/>
                <a:gd name="T31" fmla="*/ 35 h 38"/>
                <a:gd name="T32" fmla="*/ 31 w 33"/>
                <a:gd name="T33" fmla="*/ 32 h 38"/>
                <a:gd name="T34" fmla="*/ 32 w 33"/>
                <a:gd name="T35" fmla="*/ 29 h 38"/>
                <a:gd name="T36" fmla="*/ 33 w 33"/>
                <a:gd name="T37" fmla="*/ 28 h 38"/>
                <a:gd name="T38" fmla="*/ 33 w 33"/>
                <a:gd name="T39" fmla="*/ 29 h 38"/>
                <a:gd name="T40" fmla="*/ 32 w 33"/>
                <a:gd name="T41" fmla="*/ 35 h 38"/>
                <a:gd name="T42" fmla="*/ 31 w 33"/>
                <a:gd name="T43" fmla="*/ 37 h 38"/>
                <a:gd name="T44" fmla="*/ 23 w 33"/>
                <a:gd name="T45" fmla="*/ 38 h 38"/>
                <a:gd name="T46" fmla="*/ 6 w 33"/>
                <a:gd name="T47"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 h="38">
                  <a:moveTo>
                    <a:pt x="6" y="32"/>
                  </a:moveTo>
                  <a:cubicBezTo>
                    <a:pt x="1" y="28"/>
                    <a:pt x="0" y="23"/>
                    <a:pt x="0" y="18"/>
                  </a:cubicBezTo>
                  <a:cubicBezTo>
                    <a:pt x="0" y="15"/>
                    <a:pt x="1" y="9"/>
                    <a:pt x="6" y="5"/>
                  </a:cubicBezTo>
                  <a:cubicBezTo>
                    <a:pt x="9" y="2"/>
                    <a:pt x="14" y="0"/>
                    <a:pt x="21" y="0"/>
                  </a:cubicBezTo>
                  <a:cubicBezTo>
                    <a:pt x="24" y="0"/>
                    <a:pt x="26" y="0"/>
                    <a:pt x="28" y="1"/>
                  </a:cubicBezTo>
                  <a:cubicBezTo>
                    <a:pt x="30" y="1"/>
                    <a:pt x="31" y="1"/>
                    <a:pt x="33" y="2"/>
                  </a:cubicBezTo>
                  <a:cubicBezTo>
                    <a:pt x="33" y="2"/>
                    <a:pt x="33" y="2"/>
                    <a:pt x="33" y="2"/>
                  </a:cubicBezTo>
                  <a:cubicBezTo>
                    <a:pt x="33" y="2"/>
                    <a:pt x="33" y="3"/>
                    <a:pt x="33" y="5"/>
                  </a:cubicBezTo>
                  <a:cubicBezTo>
                    <a:pt x="33" y="6"/>
                    <a:pt x="33" y="9"/>
                    <a:pt x="33" y="10"/>
                  </a:cubicBezTo>
                  <a:cubicBezTo>
                    <a:pt x="33" y="11"/>
                    <a:pt x="33" y="11"/>
                    <a:pt x="32" y="11"/>
                  </a:cubicBezTo>
                  <a:cubicBezTo>
                    <a:pt x="32" y="11"/>
                    <a:pt x="32" y="11"/>
                    <a:pt x="32" y="10"/>
                  </a:cubicBezTo>
                  <a:cubicBezTo>
                    <a:pt x="32" y="8"/>
                    <a:pt x="31" y="7"/>
                    <a:pt x="30" y="6"/>
                  </a:cubicBezTo>
                  <a:cubicBezTo>
                    <a:pt x="28" y="4"/>
                    <a:pt x="25" y="3"/>
                    <a:pt x="20" y="3"/>
                  </a:cubicBezTo>
                  <a:cubicBezTo>
                    <a:pt x="16" y="3"/>
                    <a:pt x="13" y="4"/>
                    <a:pt x="11" y="6"/>
                  </a:cubicBezTo>
                  <a:cubicBezTo>
                    <a:pt x="8" y="9"/>
                    <a:pt x="7" y="13"/>
                    <a:pt x="7" y="18"/>
                  </a:cubicBezTo>
                  <a:cubicBezTo>
                    <a:pt x="7" y="29"/>
                    <a:pt x="16" y="35"/>
                    <a:pt x="22" y="35"/>
                  </a:cubicBezTo>
                  <a:cubicBezTo>
                    <a:pt x="26" y="35"/>
                    <a:pt x="29" y="34"/>
                    <a:pt x="31" y="32"/>
                  </a:cubicBezTo>
                  <a:cubicBezTo>
                    <a:pt x="32" y="31"/>
                    <a:pt x="32" y="30"/>
                    <a:pt x="32" y="29"/>
                  </a:cubicBezTo>
                  <a:cubicBezTo>
                    <a:pt x="33" y="28"/>
                    <a:pt x="33" y="28"/>
                    <a:pt x="33" y="28"/>
                  </a:cubicBezTo>
                  <a:cubicBezTo>
                    <a:pt x="33" y="28"/>
                    <a:pt x="33" y="28"/>
                    <a:pt x="33" y="29"/>
                  </a:cubicBezTo>
                  <a:cubicBezTo>
                    <a:pt x="33" y="29"/>
                    <a:pt x="33" y="34"/>
                    <a:pt x="32" y="35"/>
                  </a:cubicBezTo>
                  <a:cubicBezTo>
                    <a:pt x="32" y="36"/>
                    <a:pt x="32" y="36"/>
                    <a:pt x="31" y="37"/>
                  </a:cubicBezTo>
                  <a:cubicBezTo>
                    <a:pt x="29" y="37"/>
                    <a:pt x="26" y="38"/>
                    <a:pt x="23" y="38"/>
                  </a:cubicBezTo>
                  <a:cubicBezTo>
                    <a:pt x="16" y="38"/>
                    <a:pt x="10" y="36"/>
                    <a:pt x="6" y="32"/>
                  </a:cubicBez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0" name="Freeform 65"/>
            <p:cNvSpPr>
              <a:spLocks noEditPoints="1"/>
            </p:cNvSpPr>
            <p:nvPr/>
          </p:nvSpPr>
          <p:spPr bwMode="auto">
            <a:xfrm>
              <a:off x="5365834" y="7992770"/>
              <a:ext cx="101600" cy="98425"/>
            </a:xfrm>
            <a:custGeom>
              <a:avLst/>
              <a:gdLst>
                <a:gd name="T0" fmla="*/ 0 w 34"/>
                <a:gd name="T1" fmla="*/ 16 h 33"/>
                <a:gd name="T2" fmla="*/ 17 w 34"/>
                <a:gd name="T3" fmla="*/ 0 h 33"/>
                <a:gd name="T4" fmla="*/ 34 w 34"/>
                <a:gd name="T5" fmla="*/ 15 h 33"/>
                <a:gd name="T6" fmla="*/ 17 w 34"/>
                <a:gd name="T7" fmla="*/ 33 h 33"/>
                <a:gd name="T8" fmla="*/ 0 w 34"/>
                <a:gd name="T9" fmla="*/ 16 h 33"/>
                <a:gd name="T10" fmla="*/ 29 w 34"/>
                <a:gd name="T11" fmla="*/ 17 h 33"/>
                <a:gd name="T12" fmla="*/ 16 w 34"/>
                <a:gd name="T13" fmla="*/ 2 h 33"/>
                <a:gd name="T14" fmla="*/ 6 w 34"/>
                <a:gd name="T15" fmla="*/ 15 h 33"/>
                <a:gd name="T16" fmla="*/ 19 w 34"/>
                <a:gd name="T17" fmla="*/ 30 h 33"/>
                <a:gd name="T18" fmla="*/ 29 w 34"/>
                <a:gd name="T19"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3">
                  <a:moveTo>
                    <a:pt x="0" y="16"/>
                  </a:moveTo>
                  <a:cubicBezTo>
                    <a:pt x="0" y="9"/>
                    <a:pt x="5" y="0"/>
                    <a:pt x="17" y="0"/>
                  </a:cubicBezTo>
                  <a:cubicBezTo>
                    <a:pt x="28" y="0"/>
                    <a:pt x="34" y="6"/>
                    <a:pt x="34" y="15"/>
                  </a:cubicBezTo>
                  <a:cubicBezTo>
                    <a:pt x="34" y="25"/>
                    <a:pt x="28" y="33"/>
                    <a:pt x="17" y="33"/>
                  </a:cubicBezTo>
                  <a:cubicBezTo>
                    <a:pt x="5" y="33"/>
                    <a:pt x="0" y="24"/>
                    <a:pt x="0" y="16"/>
                  </a:cubicBezTo>
                  <a:close/>
                  <a:moveTo>
                    <a:pt x="29" y="17"/>
                  </a:moveTo>
                  <a:cubicBezTo>
                    <a:pt x="29" y="8"/>
                    <a:pt x="23" y="2"/>
                    <a:pt x="16" y="2"/>
                  </a:cubicBezTo>
                  <a:cubicBezTo>
                    <a:pt x="11" y="2"/>
                    <a:pt x="6" y="4"/>
                    <a:pt x="6" y="15"/>
                  </a:cubicBezTo>
                  <a:cubicBezTo>
                    <a:pt x="6" y="24"/>
                    <a:pt x="11" y="30"/>
                    <a:pt x="19" y="30"/>
                  </a:cubicBezTo>
                  <a:cubicBezTo>
                    <a:pt x="22" y="30"/>
                    <a:pt x="29" y="29"/>
                    <a:pt x="29" y="17"/>
                  </a:cubicBez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1" name="Freeform 66"/>
            <p:cNvSpPr>
              <a:spLocks noEditPoints="1"/>
            </p:cNvSpPr>
            <p:nvPr/>
          </p:nvSpPr>
          <p:spPr bwMode="auto">
            <a:xfrm>
              <a:off x="5481722" y="7992770"/>
              <a:ext cx="96838" cy="95250"/>
            </a:xfrm>
            <a:custGeom>
              <a:avLst/>
              <a:gdLst>
                <a:gd name="T0" fmla="*/ 4 w 33"/>
                <a:gd name="T1" fmla="*/ 13 h 32"/>
                <a:gd name="T2" fmla="*/ 4 w 33"/>
                <a:gd name="T3" fmla="*/ 4 h 32"/>
                <a:gd name="T4" fmla="*/ 2 w 33"/>
                <a:gd name="T5" fmla="*/ 1 h 32"/>
                <a:gd name="T6" fmla="*/ 1 w 33"/>
                <a:gd name="T7" fmla="*/ 1 h 32"/>
                <a:gd name="T8" fmla="*/ 0 w 33"/>
                <a:gd name="T9" fmla="*/ 1 h 32"/>
                <a:gd name="T10" fmla="*/ 1 w 33"/>
                <a:gd name="T11" fmla="*/ 0 h 32"/>
                <a:gd name="T12" fmla="*/ 7 w 33"/>
                <a:gd name="T13" fmla="*/ 1 h 32"/>
                <a:gd name="T14" fmla="*/ 12 w 33"/>
                <a:gd name="T15" fmla="*/ 0 h 32"/>
                <a:gd name="T16" fmla="*/ 20 w 33"/>
                <a:gd name="T17" fmla="*/ 2 h 32"/>
                <a:gd name="T18" fmla="*/ 23 w 33"/>
                <a:gd name="T19" fmla="*/ 8 h 32"/>
                <a:gd name="T20" fmla="*/ 18 w 33"/>
                <a:gd name="T21" fmla="*/ 17 h 32"/>
                <a:gd name="T22" fmla="*/ 27 w 33"/>
                <a:gd name="T23" fmla="*/ 28 h 32"/>
                <a:gd name="T24" fmla="*/ 31 w 33"/>
                <a:gd name="T25" fmla="*/ 31 h 32"/>
                <a:gd name="T26" fmla="*/ 32 w 33"/>
                <a:gd name="T27" fmla="*/ 31 h 32"/>
                <a:gd name="T28" fmla="*/ 33 w 33"/>
                <a:gd name="T29" fmla="*/ 32 h 32"/>
                <a:gd name="T30" fmla="*/ 32 w 33"/>
                <a:gd name="T31" fmla="*/ 32 h 32"/>
                <a:gd name="T32" fmla="*/ 28 w 33"/>
                <a:gd name="T33" fmla="*/ 32 h 32"/>
                <a:gd name="T34" fmla="*/ 24 w 33"/>
                <a:gd name="T35" fmla="*/ 31 h 32"/>
                <a:gd name="T36" fmla="*/ 18 w 33"/>
                <a:gd name="T37" fmla="*/ 25 h 32"/>
                <a:gd name="T38" fmla="*/ 14 w 33"/>
                <a:gd name="T39" fmla="*/ 19 h 32"/>
                <a:gd name="T40" fmla="*/ 13 w 33"/>
                <a:gd name="T41" fmla="*/ 19 h 32"/>
                <a:gd name="T42" fmla="*/ 9 w 33"/>
                <a:gd name="T43" fmla="*/ 19 h 32"/>
                <a:gd name="T44" fmla="*/ 9 w 33"/>
                <a:gd name="T45" fmla="*/ 19 h 32"/>
                <a:gd name="T46" fmla="*/ 9 w 33"/>
                <a:gd name="T47" fmla="*/ 20 h 32"/>
                <a:gd name="T48" fmla="*/ 9 w 33"/>
                <a:gd name="T49" fmla="*/ 29 h 32"/>
                <a:gd name="T50" fmla="*/ 11 w 33"/>
                <a:gd name="T51" fmla="*/ 31 h 32"/>
                <a:gd name="T52" fmla="*/ 13 w 33"/>
                <a:gd name="T53" fmla="*/ 31 h 32"/>
                <a:gd name="T54" fmla="*/ 13 w 33"/>
                <a:gd name="T55" fmla="*/ 32 h 32"/>
                <a:gd name="T56" fmla="*/ 13 w 33"/>
                <a:gd name="T57" fmla="*/ 32 h 32"/>
                <a:gd name="T58" fmla="*/ 6 w 33"/>
                <a:gd name="T59" fmla="*/ 32 h 32"/>
                <a:gd name="T60" fmla="*/ 1 w 33"/>
                <a:gd name="T61" fmla="*/ 32 h 32"/>
                <a:gd name="T62" fmla="*/ 1 w 33"/>
                <a:gd name="T63" fmla="*/ 32 h 32"/>
                <a:gd name="T64" fmla="*/ 1 w 33"/>
                <a:gd name="T65" fmla="*/ 31 h 32"/>
                <a:gd name="T66" fmla="*/ 3 w 33"/>
                <a:gd name="T67" fmla="*/ 31 h 32"/>
                <a:gd name="T68" fmla="*/ 4 w 33"/>
                <a:gd name="T69" fmla="*/ 29 h 32"/>
                <a:gd name="T70" fmla="*/ 4 w 33"/>
                <a:gd name="T71" fmla="*/ 20 h 32"/>
                <a:gd name="T72" fmla="*/ 4 w 33"/>
                <a:gd name="T73" fmla="*/ 13 h 32"/>
                <a:gd name="T74" fmla="*/ 9 w 33"/>
                <a:gd name="T75" fmla="*/ 16 h 32"/>
                <a:gd name="T76" fmla="*/ 9 w 33"/>
                <a:gd name="T77" fmla="*/ 17 h 32"/>
                <a:gd name="T78" fmla="*/ 13 w 33"/>
                <a:gd name="T79" fmla="*/ 17 h 32"/>
                <a:gd name="T80" fmla="*/ 16 w 33"/>
                <a:gd name="T81" fmla="*/ 16 h 32"/>
                <a:gd name="T82" fmla="*/ 18 w 33"/>
                <a:gd name="T83" fmla="*/ 10 h 32"/>
                <a:gd name="T84" fmla="*/ 12 w 33"/>
                <a:gd name="T85" fmla="*/ 2 h 32"/>
                <a:gd name="T86" fmla="*/ 9 w 33"/>
                <a:gd name="T87" fmla="*/ 3 h 32"/>
                <a:gd name="T88" fmla="*/ 9 w 33"/>
                <a:gd name="T89" fmla="*/ 3 h 32"/>
                <a:gd name="T90" fmla="*/ 9 w 33"/>
                <a:gd name="T9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 h="32">
                  <a:moveTo>
                    <a:pt x="4" y="13"/>
                  </a:moveTo>
                  <a:cubicBezTo>
                    <a:pt x="4" y="6"/>
                    <a:pt x="4" y="5"/>
                    <a:pt x="4" y="4"/>
                  </a:cubicBezTo>
                  <a:cubicBezTo>
                    <a:pt x="4" y="2"/>
                    <a:pt x="4" y="2"/>
                    <a:pt x="2" y="1"/>
                  </a:cubicBezTo>
                  <a:cubicBezTo>
                    <a:pt x="2" y="1"/>
                    <a:pt x="1" y="1"/>
                    <a:pt x="1" y="1"/>
                  </a:cubicBezTo>
                  <a:cubicBezTo>
                    <a:pt x="0" y="1"/>
                    <a:pt x="0" y="1"/>
                    <a:pt x="0" y="1"/>
                  </a:cubicBezTo>
                  <a:cubicBezTo>
                    <a:pt x="0" y="0"/>
                    <a:pt x="0" y="0"/>
                    <a:pt x="1" y="0"/>
                  </a:cubicBezTo>
                  <a:cubicBezTo>
                    <a:pt x="3" y="0"/>
                    <a:pt x="6" y="1"/>
                    <a:pt x="7" y="1"/>
                  </a:cubicBezTo>
                  <a:cubicBezTo>
                    <a:pt x="8" y="1"/>
                    <a:pt x="11" y="0"/>
                    <a:pt x="12" y="0"/>
                  </a:cubicBezTo>
                  <a:cubicBezTo>
                    <a:pt x="15" y="0"/>
                    <a:pt x="18" y="1"/>
                    <a:pt x="20" y="2"/>
                  </a:cubicBezTo>
                  <a:cubicBezTo>
                    <a:pt x="21" y="3"/>
                    <a:pt x="23" y="5"/>
                    <a:pt x="23" y="8"/>
                  </a:cubicBezTo>
                  <a:cubicBezTo>
                    <a:pt x="23" y="11"/>
                    <a:pt x="22" y="14"/>
                    <a:pt x="18" y="17"/>
                  </a:cubicBezTo>
                  <a:cubicBezTo>
                    <a:pt x="21" y="22"/>
                    <a:pt x="24" y="26"/>
                    <a:pt x="27" y="28"/>
                  </a:cubicBezTo>
                  <a:cubicBezTo>
                    <a:pt x="29" y="31"/>
                    <a:pt x="31" y="31"/>
                    <a:pt x="31" y="31"/>
                  </a:cubicBezTo>
                  <a:cubicBezTo>
                    <a:pt x="32" y="31"/>
                    <a:pt x="32" y="31"/>
                    <a:pt x="32" y="31"/>
                  </a:cubicBezTo>
                  <a:cubicBezTo>
                    <a:pt x="33" y="31"/>
                    <a:pt x="33" y="31"/>
                    <a:pt x="33" y="32"/>
                  </a:cubicBezTo>
                  <a:cubicBezTo>
                    <a:pt x="33" y="32"/>
                    <a:pt x="33" y="32"/>
                    <a:pt x="32" y="32"/>
                  </a:cubicBezTo>
                  <a:cubicBezTo>
                    <a:pt x="28" y="32"/>
                    <a:pt x="28" y="32"/>
                    <a:pt x="28" y="32"/>
                  </a:cubicBezTo>
                  <a:cubicBezTo>
                    <a:pt x="26" y="32"/>
                    <a:pt x="25" y="32"/>
                    <a:pt x="24" y="31"/>
                  </a:cubicBezTo>
                  <a:cubicBezTo>
                    <a:pt x="22" y="30"/>
                    <a:pt x="20" y="28"/>
                    <a:pt x="18" y="25"/>
                  </a:cubicBezTo>
                  <a:cubicBezTo>
                    <a:pt x="16" y="23"/>
                    <a:pt x="14" y="20"/>
                    <a:pt x="14" y="19"/>
                  </a:cubicBezTo>
                  <a:cubicBezTo>
                    <a:pt x="14" y="19"/>
                    <a:pt x="13" y="19"/>
                    <a:pt x="13" y="19"/>
                  </a:cubicBezTo>
                  <a:cubicBezTo>
                    <a:pt x="9" y="19"/>
                    <a:pt x="9" y="19"/>
                    <a:pt x="9" y="19"/>
                  </a:cubicBezTo>
                  <a:cubicBezTo>
                    <a:pt x="9" y="19"/>
                    <a:pt x="9" y="19"/>
                    <a:pt x="9" y="19"/>
                  </a:cubicBezTo>
                  <a:cubicBezTo>
                    <a:pt x="9" y="20"/>
                    <a:pt x="9" y="20"/>
                    <a:pt x="9" y="20"/>
                  </a:cubicBezTo>
                  <a:cubicBezTo>
                    <a:pt x="9" y="24"/>
                    <a:pt x="9" y="27"/>
                    <a:pt x="9" y="29"/>
                  </a:cubicBezTo>
                  <a:cubicBezTo>
                    <a:pt x="9" y="30"/>
                    <a:pt x="10" y="31"/>
                    <a:pt x="11" y="31"/>
                  </a:cubicBezTo>
                  <a:cubicBezTo>
                    <a:pt x="12" y="31"/>
                    <a:pt x="12" y="31"/>
                    <a:pt x="13" y="31"/>
                  </a:cubicBezTo>
                  <a:cubicBezTo>
                    <a:pt x="13" y="31"/>
                    <a:pt x="13" y="31"/>
                    <a:pt x="13" y="32"/>
                  </a:cubicBezTo>
                  <a:cubicBezTo>
                    <a:pt x="13" y="32"/>
                    <a:pt x="13" y="32"/>
                    <a:pt x="13" y="32"/>
                  </a:cubicBezTo>
                  <a:cubicBezTo>
                    <a:pt x="10" y="32"/>
                    <a:pt x="7" y="32"/>
                    <a:pt x="6" y="32"/>
                  </a:cubicBezTo>
                  <a:cubicBezTo>
                    <a:pt x="6" y="32"/>
                    <a:pt x="3" y="32"/>
                    <a:pt x="1" y="32"/>
                  </a:cubicBezTo>
                  <a:cubicBezTo>
                    <a:pt x="1" y="32"/>
                    <a:pt x="1" y="32"/>
                    <a:pt x="1" y="32"/>
                  </a:cubicBezTo>
                  <a:cubicBezTo>
                    <a:pt x="1" y="31"/>
                    <a:pt x="1" y="31"/>
                    <a:pt x="1" y="31"/>
                  </a:cubicBezTo>
                  <a:cubicBezTo>
                    <a:pt x="2" y="31"/>
                    <a:pt x="2" y="31"/>
                    <a:pt x="3" y="31"/>
                  </a:cubicBezTo>
                  <a:cubicBezTo>
                    <a:pt x="4" y="31"/>
                    <a:pt x="4" y="30"/>
                    <a:pt x="4" y="29"/>
                  </a:cubicBezTo>
                  <a:cubicBezTo>
                    <a:pt x="4" y="27"/>
                    <a:pt x="4" y="24"/>
                    <a:pt x="4" y="20"/>
                  </a:cubicBezTo>
                  <a:lnTo>
                    <a:pt x="4" y="13"/>
                  </a:lnTo>
                  <a:close/>
                  <a:moveTo>
                    <a:pt x="9" y="16"/>
                  </a:moveTo>
                  <a:cubicBezTo>
                    <a:pt x="9" y="16"/>
                    <a:pt x="9" y="16"/>
                    <a:pt x="9" y="17"/>
                  </a:cubicBezTo>
                  <a:cubicBezTo>
                    <a:pt x="10" y="17"/>
                    <a:pt x="12" y="17"/>
                    <a:pt x="13" y="17"/>
                  </a:cubicBezTo>
                  <a:cubicBezTo>
                    <a:pt x="14" y="17"/>
                    <a:pt x="15" y="17"/>
                    <a:pt x="16" y="16"/>
                  </a:cubicBezTo>
                  <a:cubicBezTo>
                    <a:pt x="17" y="15"/>
                    <a:pt x="18" y="13"/>
                    <a:pt x="18" y="10"/>
                  </a:cubicBezTo>
                  <a:cubicBezTo>
                    <a:pt x="18" y="4"/>
                    <a:pt x="14" y="2"/>
                    <a:pt x="12" y="2"/>
                  </a:cubicBezTo>
                  <a:cubicBezTo>
                    <a:pt x="11" y="2"/>
                    <a:pt x="10" y="2"/>
                    <a:pt x="9" y="3"/>
                  </a:cubicBezTo>
                  <a:cubicBezTo>
                    <a:pt x="9" y="3"/>
                    <a:pt x="9" y="3"/>
                    <a:pt x="9" y="3"/>
                  </a:cubicBezTo>
                  <a:lnTo>
                    <a:pt x="9" y="16"/>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2" name="Freeform 67"/>
            <p:cNvSpPr>
              <a:spLocks noEditPoints="1"/>
            </p:cNvSpPr>
            <p:nvPr/>
          </p:nvSpPr>
          <p:spPr bwMode="auto">
            <a:xfrm>
              <a:off x="5575384" y="7992770"/>
              <a:ext cx="98425" cy="95250"/>
            </a:xfrm>
            <a:custGeom>
              <a:avLst/>
              <a:gdLst>
                <a:gd name="T0" fmla="*/ 4 w 33"/>
                <a:gd name="T1" fmla="*/ 13 h 32"/>
                <a:gd name="T2" fmla="*/ 4 w 33"/>
                <a:gd name="T3" fmla="*/ 4 h 32"/>
                <a:gd name="T4" fmla="*/ 2 w 33"/>
                <a:gd name="T5" fmla="*/ 1 h 32"/>
                <a:gd name="T6" fmla="*/ 0 w 33"/>
                <a:gd name="T7" fmla="*/ 1 h 32"/>
                <a:gd name="T8" fmla="*/ 0 w 33"/>
                <a:gd name="T9" fmla="*/ 1 h 32"/>
                <a:gd name="T10" fmla="*/ 0 w 33"/>
                <a:gd name="T11" fmla="*/ 0 h 32"/>
                <a:gd name="T12" fmla="*/ 6 w 33"/>
                <a:gd name="T13" fmla="*/ 1 h 32"/>
                <a:gd name="T14" fmla="*/ 12 w 33"/>
                <a:gd name="T15" fmla="*/ 0 h 32"/>
                <a:gd name="T16" fmla="*/ 20 w 33"/>
                <a:gd name="T17" fmla="*/ 2 h 32"/>
                <a:gd name="T18" fmla="*/ 23 w 33"/>
                <a:gd name="T19" fmla="*/ 8 h 32"/>
                <a:gd name="T20" fmla="*/ 17 w 33"/>
                <a:gd name="T21" fmla="*/ 17 h 32"/>
                <a:gd name="T22" fmla="*/ 26 w 33"/>
                <a:gd name="T23" fmla="*/ 28 h 32"/>
                <a:gd name="T24" fmla="*/ 31 w 33"/>
                <a:gd name="T25" fmla="*/ 31 h 32"/>
                <a:gd name="T26" fmla="*/ 32 w 33"/>
                <a:gd name="T27" fmla="*/ 31 h 32"/>
                <a:gd name="T28" fmla="*/ 33 w 33"/>
                <a:gd name="T29" fmla="*/ 32 h 32"/>
                <a:gd name="T30" fmla="*/ 32 w 33"/>
                <a:gd name="T31" fmla="*/ 32 h 32"/>
                <a:gd name="T32" fmla="*/ 28 w 33"/>
                <a:gd name="T33" fmla="*/ 32 h 32"/>
                <a:gd name="T34" fmla="*/ 23 w 33"/>
                <a:gd name="T35" fmla="*/ 31 h 32"/>
                <a:gd name="T36" fmla="*/ 18 w 33"/>
                <a:gd name="T37" fmla="*/ 25 h 32"/>
                <a:gd name="T38" fmla="*/ 13 w 33"/>
                <a:gd name="T39" fmla="*/ 19 h 32"/>
                <a:gd name="T40" fmla="*/ 13 w 33"/>
                <a:gd name="T41" fmla="*/ 19 h 32"/>
                <a:gd name="T42" fmla="*/ 9 w 33"/>
                <a:gd name="T43" fmla="*/ 19 h 32"/>
                <a:gd name="T44" fmla="*/ 9 w 33"/>
                <a:gd name="T45" fmla="*/ 19 h 32"/>
                <a:gd name="T46" fmla="*/ 9 w 33"/>
                <a:gd name="T47" fmla="*/ 20 h 32"/>
                <a:gd name="T48" fmla="*/ 9 w 33"/>
                <a:gd name="T49" fmla="*/ 29 h 32"/>
                <a:gd name="T50" fmla="*/ 11 w 33"/>
                <a:gd name="T51" fmla="*/ 31 h 32"/>
                <a:gd name="T52" fmla="*/ 13 w 33"/>
                <a:gd name="T53" fmla="*/ 31 h 32"/>
                <a:gd name="T54" fmla="*/ 13 w 33"/>
                <a:gd name="T55" fmla="*/ 32 h 32"/>
                <a:gd name="T56" fmla="*/ 12 w 33"/>
                <a:gd name="T57" fmla="*/ 32 h 32"/>
                <a:gd name="T58" fmla="*/ 6 w 33"/>
                <a:gd name="T59" fmla="*/ 32 h 32"/>
                <a:gd name="T60" fmla="*/ 1 w 33"/>
                <a:gd name="T61" fmla="*/ 32 h 32"/>
                <a:gd name="T62" fmla="*/ 0 w 33"/>
                <a:gd name="T63" fmla="*/ 32 h 32"/>
                <a:gd name="T64" fmla="*/ 1 w 33"/>
                <a:gd name="T65" fmla="*/ 31 h 32"/>
                <a:gd name="T66" fmla="*/ 2 w 33"/>
                <a:gd name="T67" fmla="*/ 31 h 32"/>
                <a:gd name="T68" fmla="*/ 4 w 33"/>
                <a:gd name="T69" fmla="*/ 29 h 32"/>
                <a:gd name="T70" fmla="*/ 4 w 33"/>
                <a:gd name="T71" fmla="*/ 20 h 32"/>
                <a:gd name="T72" fmla="*/ 4 w 33"/>
                <a:gd name="T73" fmla="*/ 13 h 32"/>
                <a:gd name="T74" fmla="*/ 9 w 33"/>
                <a:gd name="T75" fmla="*/ 16 h 32"/>
                <a:gd name="T76" fmla="*/ 9 w 33"/>
                <a:gd name="T77" fmla="*/ 17 h 32"/>
                <a:gd name="T78" fmla="*/ 12 w 33"/>
                <a:gd name="T79" fmla="*/ 17 h 32"/>
                <a:gd name="T80" fmla="*/ 15 w 33"/>
                <a:gd name="T81" fmla="*/ 16 h 32"/>
                <a:gd name="T82" fmla="*/ 18 w 33"/>
                <a:gd name="T83" fmla="*/ 10 h 32"/>
                <a:gd name="T84" fmla="*/ 11 w 33"/>
                <a:gd name="T85" fmla="*/ 2 h 32"/>
                <a:gd name="T86" fmla="*/ 9 w 33"/>
                <a:gd name="T87" fmla="*/ 3 h 32"/>
                <a:gd name="T88" fmla="*/ 9 w 33"/>
                <a:gd name="T89" fmla="*/ 3 h 32"/>
                <a:gd name="T90" fmla="*/ 9 w 33"/>
                <a:gd name="T9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 h="32">
                  <a:moveTo>
                    <a:pt x="4" y="13"/>
                  </a:moveTo>
                  <a:cubicBezTo>
                    <a:pt x="4" y="6"/>
                    <a:pt x="4" y="5"/>
                    <a:pt x="4" y="4"/>
                  </a:cubicBezTo>
                  <a:cubicBezTo>
                    <a:pt x="4" y="2"/>
                    <a:pt x="3" y="2"/>
                    <a:pt x="2" y="1"/>
                  </a:cubicBezTo>
                  <a:cubicBezTo>
                    <a:pt x="2" y="1"/>
                    <a:pt x="1" y="1"/>
                    <a:pt x="0" y="1"/>
                  </a:cubicBezTo>
                  <a:cubicBezTo>
                    <a:pt x="0" y="1"/>
                    <a:pt x="0" y="1"/>
                    <a:pt x="0" y="1"/>
                  </a:cubicBezTo>
                  <a:cubicBezTo>
                    <a:pt x="0" y="0"/>
                    <a:pt x="0" y="0"/>
                    <a:pt x="0" y="0"/>
                  </a:cubicBezTo>
                  <a:cubicBezTo>
                    <a:pt x="3" y="0"/>
                    <a:pt x="5" y="1"/>
                    <a:pt x="6" y="1"/>
                  </a:cubicBezTo>
                  <a:cubicBezTo>
                    <a:pt x="8" y="1"/>
                    <a:pt x="11" y="0"/>
                    <a:pt x="12" y="0"/>
                  </a:cubicBezTo>
                  <a:cubicBezTo>
                    <a:pt x="15" y="0"/>
                    <a:pt x="18" y="1"/>
                    <a:pt x="20" y="2"/>
                  </a:cubicBezTo>
                  <a:cubicBezTo>
                    <a:pt x="21" y="3"/>
                    <a:pt x="23" y="5"/>
                    <a:pt x="23" y="8"/>
                  </a:cubicBezTo>
                  <a:cubicBezTo>
                    <a:pt x="23" y="11"/>
                    <a:pt x="21" y="14"/>
                    <a:pt x="17" y="17"/>
                  </a:cubicBezTo>
                  <a:cubicBezTo>
                    <a:pt x="21" y="22"/>
                    <a:pt x="24" y="26"/>
                    <a:pt x="26" y="28"/>
                  </a:cubicBezTo>
                  <a:cubicBezTo>
                    <a:pt x="29" y="31"/>
                    <a:pt x="30" y="31"/>
                    <a:pt x="31" y="31"/>
                  </a:cubicBezTo>
                  <a:cubicBezTo>
                    <a:pt x="31" y="31"/>
                    <a:pt x="32" y="31"/>
                    <a:pt x="32" y="31"/>
                  </a:cubicBezTo>
                  <a:cubicBezTo>
                    <a:pt x="32" y="31"/>
                    <a:pt x="33" y="31"/>
                    <a:pt x="33" y="32"/>
                  </a:cubicBezTo>
                  <a:cubicBezTo>
                    <a:pt x="33" y="32"/>
                    <a:pt x="32" y="32"/>
                    <a:pt x="32" y="32"/>
                  </a:cubicBezTo>
                  <a:cubicBezTo>
                    <a:pt x="28" y="32"/>
                    <a:pt x="28" y="32"/>
                    <a:pt x="28" y="32"/>
                  </a:cubicBezTo>
                  <a:cubicBezTo>
                    <a:pt x="25" y="32"/>
                    <a:pt x="24" y="32"/>
                    <a:pt x="23" y="31"/>
                  </a:cubicBezTo>
                  <a:cubicBezTo>
                    <a:pt x="22" y="30"/>
                    <a:pt x="20" y="28"/>
                    <a:pt x="18" y="25"/>
                  </a:cubicBezTo>
                  <a:cubicBezTo>
                    <a:pt x="16" y="23"/>
                    <a:pt x="14" y="20"/>
                    <a:pt x="13" y="19"/>
                  </a:cubicBezTo>
                  <a:cubicBezTo>
                    <a:pt x="13" y="19"/>
                    <a:pt x="13" y="19"/>
                    <a:pt x="13" y="19"/>
                  </a:cubicBezTo>
                  <a:cubicBezTo>
                    <a:pt x="9" y="19"/>
                    <a:pt x="9" y="19"/>
                    <a:pt x="9" y="19"/>
                  </a:cubicBezTo>
                  <a:cubicBezTo>
                    <a:pt x="9" y="19"/>
                    <a:pt x="9" y="19"/>
                    <a:pt x="9" y="19"/>
                  </a:cubicBezTo>
                  <a:cubicBezTo>
                    <a:pt x="9" y="20"/>
                    <a:pt x="9" y="20"/>
                    <a:pt x="9" y="20"/>
                  </a:cubicBezTo>
                  <a:cubicBezTo>
                    <a:pt x="9" y="24"/>
                    <a:pt x="9" y="27"/>
                    <a:pt x="9" y="29"/>
                  </a:cubicBezTo>
                  <a:cubicBezTo>
                    <a:pt x="9" y="30"/>
                    <a:pt x="9" y="31"/>
                    <a:pt x="11" y="31"/>
                  </a:cubicBezTo>
                  <a:cubicBezTo>
                    <a:pt x="11" y="31"/>
                    <a:pt x="12" y="31"/>
                    <a:pt x="13" y="31"/>
                  </a:cubicBezTo>
                  <a:cubicBezTo>
                    <a:pt x="13" y="31"/>
                    <a:pt x="13" y="31"/>
                    <a:pt x="13" y="32"/>
                  </a:cubicBezTo>
                  <a:cubicBezTo>
                    <a:pt x="13" y="32"/>
                    <a:pt x="13" y="32"/>
                    <a:pt x="12" y="32"/>
                  </a:cubicBezTo>
                  <a:cubicBezTo>
                    <a:pt x="10" y="32"/>
                    <a:pt x="7" y="32"/>
                    <a:pt x="6" y="32"/>
                  </a:cubicBezTo>
                  <a:cubicBezTo>
                    <a:pt x="5" y="32"/>
                    <a:pt x="3" y="32"/>
                    <a:pt x="1" y="32"/>
                  </a:cubicBezTo>
                  <a:cubicBezTo>
                    <a:pt x="0" y="32"/>
                    <a:pt x="0" y="32"/>
                    <a:pt x="0" y="32"/>
                  </a:cubicBezTo>
                  <a:cubicBezTo>
                    <a:pt x="0" y="31"/>
                    <a:pt x="0" y="31"/>
                    <a:pt x="1" y="31"/>
                  </a:cubicBezTo>
                  <a:cubicBezTo>
                    <a:pt x="1" y="31"/>
                    <a:pt x="2" y="31"/>
                    <a:pt x="2" y="31"/>
                  </a:cubicBezTo>
                  <a:cubicBezTo>
                    <a:pt x="3" y="31"/>
                    <a:pt x="3" y="30"/>
                    <a:pt x="4" y="29"/>
                  </a:cubicBezTo>
                  <a:cubicBezTo>
                    <a:pt x="4" y="27"/>
                    <a:pt x="4" y="24"/>
                    <a:pt x="4" y="20"/>
                  </a:cubicBezTo>
                  <a:lnTo>
                    <a:pt x="4" y="13"/>
                  </a:lnTo>
                  <a:close/>
                  <a:moveTo>
                    <a:pt x="9" y="16"/>
                  </a:moveTo>
                  <a:cubicBezTo>
                    <a:pt x="9" y="16"/>
                    <a:pt x="9" y="16"/>
                    <a:pt x="9" y="17"/>
                  </a:cubicBezTo>
                  <a:cubicBezTo>
                    <a:pt x="10" y="17"/>
                    <a:pt x="11" y="17"/>
                    <a:pt x="12" y="17"/>
                  </a:cubicBezTo>
                  <a:cubicBezTo>
                    <a:pt x="14" y="17"/>
                    <a:pt x="15" y="17"/>
                    <a:pt x="15" y="16"/>
                  </a:cubicBezTo>
                  <a:cubicBezTo>
                    <a:pt x="17" y="15"/>
                    <a:pt x="18" y="13"/>
                    <a:pt x="18" y="10"/>
                  </a:cubicBezTo>
                  <a:cubicBezTo>
                    <a:pt x="18" y="4"/>
                    <a:pt x="14" y="2"/>
                    <a:pt x="11" y="2"/>
                  </a:cubicBezTo>
                  <a:cubicBezTo>
                    <a:pt x="10" y="2"/>
                    <a:pt x="10" y="2"/>
                    <a:pt x="9" y="3"/>
                  </a:cubicBezTo>
                  <a:cubicBezTo>
                    <a:pt x="9" y="3"/>
                    <a:pt x="9" y="3"/>
                    <a:pt x="9" y="3"/>
                  </a:cubicBezTo>
                  <a:lnTo>
                    <a:pt x="9" y="16"/>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3" name="Freeform 68"/>
            <p:cNvSpPr>
              <a:spLocks/>
            </p:cNvSpPr>
            <p:nvPr/>
          </p:nvSpPr>
          <p:spPr bwMode="auto">
            <a:xfrm>
              <a:off x="5667459" y="7992770"/>
              <a:ext cx="61913" cy="95250"/>
            </a:xfrm>
            <a:custGeom>
              <a:avLst/>
              <a:gdLst>
                <a:gd name="T0" fmla="*/ 4 w 21"/>
                <a:gd name="T1" fmla="*/ 13 h 32"/>
                <a:gd name="T2" fmla="*/ 4 w 21"/>
                <a:gd name="T3" fmla="*/ 4 h 32"/>
                <a:gd name="T4" fmla="*/ 3 w 21"/>
                <a:gd name="T5" fmla="*/ 1 h 32"/>
                <a:gd name="T6" fmla="*/ 1 w 21"/>
                <a:gd name="T7" fmla="*/ 1 h 32"/>
                <a:gd name="T8" fmla="*/ 0 w 21"/>
                <a:gd name="T9" fmla="*/ 1 h 32"/>
                <a:gd name="T10" fmla="*/ 1 w 21"/>
                <a:gd name="T11" fmla="*/ 0 h 32"/>
                <a:gd name="T12" fmla="*/ 4 w 21"/>
                <a:gd name="T13" fmla="*/ 0 h 32"/>
                <a:gd name="T14" fmla="*/ 7 w 21"/>
                <a:gd name="T15" fmla="*/ 1 h 32"/>
                <a:gd name="T16" fmla="*/ 18 w 21"/>
                <a:gd name="T17" fmla="*/ 0 h 32"/>
                <a:gd name="T18" fmla="*/ 19 w 21"/>
                <a:gd name="T19" fmla="*/ 0 h 32"/>
                <a:gd name="T20" fmla="*/ 20 w 21"/>
                <a:gd name="T21" fmla="*/ 0 h 32"/>
                <a:gd name="T22" fmla="*/ 20 w 21"/>
                <a:gd name="T23" fmla="*/ 0 h 32"/>
                <a:gd name="T24" fmla="*/ 20 w 21"/>
                <a:gd name="T25" fmla="*/ 3 h 32"/>
                <a:gd name="T26" fmla="*/ 20 w 21"/>
                <a:gd name="T27" fmla="*/ 6 h 32"/>
                <a:gd name="T28" fmla="*/ 19 w 21"/>
                <a:gd name="T29" fmla="*/ 6 h 32"/>
                <a:gd name="T30" fmla="*/ 19 w 21"/>
                <a:gd name="T31" fmla="*/ 6 h 32"/>
                <a:gd name="T32" fmla="*/ 19 w 21"/>
                <a:gd name="T33" fmla="*/ 4 h 32"/>
                <a:gd name="T34" fmla="*/ 16 w 21"/>
                <a:gd name="T35" fmla="*/ 3 h 32"/>
                <a:gd name="T36" fmla="*/ 10 w 21"/>
                <a:gd name="T37" fmla="*/ 3 h 32"/>
                <a:gd name="T38" fmla="*/ 10 w 21"/>
                <a:gd name="T39" fmla="*/ 3 h 32"/>
                <a:gd name="T40" fmla="*/ 10 w 21"/>
                <a:gd name="T41" fmla="*/ 14 h 32"/>
                <a:gd name="T42" fmla="*/ 10 w 21"/>
                <a:gd name="T43" fmla="*/ 14 h 32"/>
                <a:gd name="T44" fmla="*/ 17 w 21"/>
                <a:gd name="T45" fmla="*/ 14 h 32"/>
                <a:gd name="T46" fmla="*/ 19 w 21"/>
                <a:gd name="T47" fmla="*/ 13 h 32"/>
                <a:gd name="T48" fmla="*/ 19 w 21"/>
                <a:gd name="T49" fmla="*/ 13 h 32"/>
                <a:gd name="T50" fmla="*/ 20 w 21"/>
                <a:gd name="T51" fmla="*/ 13 h 32"/>
                <a:gd name="T52" fmla="*/ 19 w 21"/>
                <a:gd name="T53" fmla="*/ 16 h 32"/>
                <a:gd name="T54" fmla="*/ 19 w 21"/>
                <a:gd name="T55" fmla="*/ 19 h 32"/>
                <a:gd name="T56" fmla="*/ 19 w 21"/>
                <a:gd name="T57" fmla="*/ 20 h 32"/>
                <a:gd name="T58" fmla="*/ 18 w 21"/>
                <a:gd name="T59" fmla="*/ 19 h 32"/>
                <a:gd name="T60" fmla="*/ 18 w 21"/>
                <a:gd name="T61" fmla="*/ 18 h 32"/>
                <a:gd name="T62" fmla="*/ 16 w 21"/>
                <a:gd name="T63" fmla="*/ 16 h 32"/>
                <a:gd name="T64" fmla="*/ 10 w 21"/>
                <a:gd name="T65" fmla="*/ 16 h 32"/>
                <a:gd name="T66" fmla="*/ 10 w 21"/>
                <a:gd name="T67" fmla="*/ 17 h 32"/>
                <a:gd name="T68" fmla="*/ 10 w 21"/>
                <a:gd name="T69" fmla="*/ 20 h 32"/>
                <a:gd name="T70" fmla="*/ 10 w 21"/>
                <a:gd name="T71" fmla="*/ 26 h 32"/>
                <a:gd name="T72" fmla="*/ 15 w 21"/>
                <a:gd name="T73" fmla="*/ 30 h 32"/>
                <a:gd name="T74" fmla="*/ 19 w 21"/>
                <a:gd name="T75" fmla="*/ 29 h 32"/>
                <a:gd name="T76" fmla="*/ 21 w 21"/>
                <a:gd name="T77" fmla="*/ 26 h 32"/>
                <a:gd name="T78" fmla="*/ 21 w 21"/>
                <a:gd name="T79" fmla="*/ 26 h 32"/>
                <a:gd name="T80" fmla="*/ 21 w 21"/>
                <a:gd name="T81" fmla="*/ 26 h 32"/>
                <a:gd name="T82" fmla="*/ 21 w 21"/>
                <a:gd name="T83" fmla="*/ 31 h 32"/>
                <a:gd name="T84" fmla="*/ 19 w 21"/>
                <a:gd name="T85" fmla="*/ 32 h 32"/>
                <a:gd name="T86" fmla="*/ 11 w 21"/>
                <a:gd name="T87" fmla="*/ 32 h 32"/>
                <a:gd name="T88" fmla="*/ 7 w 21"/>
                <a:gd name="T89" fmla="*/ 32 h 32"/>
                <a:gd name="T90" fmla="*/ 5 w 21"/>
                <a:gd name="T91" fmla="*/ 32 h 32"/>
                <a:gd name="T92" fmla="*/ 2 w 21"/>
                <a:gd name="T93" fmla="*/ 32 h 32"/>
                <a:gd name="T94" fmla="*/ 1 w 21"/>
                <a:gd name="T95" fmla="*/ 32 h 32"/>
                <a:gd name="T96" fmla="*/ 1 w 21"/>
                <a:gd name="T97" fmla="*/ 31 h 32"/>
                <a:gd name="T98" fmla="*/ 3 w 21"/>
                <a:gd name="T99" fmla="*/ 31 h 32"/>
                <a:gd name="T100" fmla="*/ 4 w 21"/>
                <a:gd name="T101" fmla="*/ 29 h 32"/>
                <a:gd name="T102" fmla="*/ 4 w 21"/>
                <a:gd name="T103" fmla="*/ 20 h 32"/>
                <a:gd name="T104" fmla="*/ 4 w 21"/>
                <a:gd name="T105"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 h="32">
                  <a:moveTo>
                    <a:pt x="4" y="13"/>
                  </a:moveTo>
                  <a:cubicBezTo>
                    <a:pt x="4" y="6"/>
                    <a:pt x="4" y="5"/>
                    <a:pt x="4" y="4"/>
                  </a:cubicBezTo>
                  <a:cubicBezTo>
                    <a:pt x="4" y="2"/>
                    <a:pt x="4" y="2"/>
                    <a:pt x="3" y="1"/>
                  </a:cubicBezTo>
                  <a:cubicBezTo>
                    <a:pt x="2" y="1"/>
                    <a:pt x="1" y="1"/>
                    <a:pt x="1" y="1"/>
                  </a:cubicBezTo>
                  <a:cubicBezTo>
                    <a:pt x="0" y="1"/>
                    <a:pt x="0" y="1"/>
                    <a:pt x="0" y="1"/>
                  </a:cubicBezTo>
                  <a:cubicBezTo>
                    <a:pt x="0" y="0"/>
                    <a:pt x="0" y="0"/>
                    <a:pt x="1" y="0"/>
                  </a:cubicBezTo>
                  <a:cubicBezTo>
                    <a:pt x="2" y="0"/>
                    <a:pt x="3" y="0"/>
                    <a:pt x="4" y="0"/>
                  </a:cubicBezTo>
                  <a:cubicBezTo>
                    <a:pt x="6" y="0"/>
                    <a:pt x="7" y="1"/>
                    <a:pt x="7" y="1"/>
                  </a:cubicBezTo>
                  <a:cubicBezTo>
                    <a:pt x="8" y="1"/>
                    <a:pt x="17" y="1"/>
                    <a:pt x="18" y="0"/>
                  </a:cubicBezTo>
                  <a:cubicBezTo>
                    <a:pt x="18" y="0"/>
                    <a:pt x="19" y="0"/>
                    <a:pt x="19" y="0"/>
                  </a:cubicBezTo>
                  <a:cubicBezTo>
                    <a:pt x="20" y="0"/>
                    <a:pt x="20" y="0"/>
                    <a:pt x="20" y="0"/>
                  </a:cubicBezTo>
                  <a:cubicBezTo>
                    <a:pt x="20" y="0"/>
                    <a:pt x="20" y="0"/>
                    <a:pt x="20" y="0"/>
                  </a:cubicBezTo>
                  <a:cubicBezTo>
                    <a:pt x="20" y="1"/>
                    <a:pt x="20" y="1"/>
                    <a:pt x="20" y="3"/>
                  </a:cubicBezTo>
                  <a:cubicBezTo>
                    <a:pt x="20" y="4"/>
                    <a:pt x="20" y="5"/>
                    <a:pt x="20" y="6"/>
                  </a:cubicBezTo>
                  <a:cubicBezTo>
                    <a:pt x="20" y="6"/>
                    <a:pt x="20" y="6"/>
                    <a:pt x="19" y="6"/>
                  </a:cubicBezTo>
                  <a:cubicBezTo>
                    <a:pt x="19" y="6"/>
                    <a:pt x="19" y="6"/>
                    <a:pt x="19" y="6"/>
                  </a:cubicBezTo>
                  <a:cubicBezTo>
                    <a:pt x="19" y="5"/>
                    <a:pt x="19" y="5"/>
                    <a:pt x="19" y="4"/>
                  </a:cubicBezTo>
                  <a:cubicBezTo>
                    <a:pt x="18" y="4"/>
                    <a:pt x="18" y="3"/>
                    <a:pt x="16" y="3"/>
                  </a:cubicBezTo>
                  <a:cubicBezTo>
                    <a:pt x="15" y="3"/>
                    <a:pt x="11" y="3"/>
                    <a:pt x="10" y="3"/>
                  </a:cubicBezTo>
                  <a:cubicBezTo>
                    <a:pt x="10" y="3"/>
                    <a:pt x="10" y="3"/>
                    <a:pt x="10" y="3"/>
                  </a:cubicBezTo>
                  <a:cubicBezTo>
                    <a:pt x="10" y="14"/>
                    <a:pt x="10" y="14"/>
                    <a:pt x="10" y="14"/>
                  </a:cubicBezTo>
                  <a:cubicBezTo>
                    <a:pt x="10" y="14"/>
                    <a:pt x="10" y="14"/>
                    <a:pt x="10" y="14"/>
                  </a:cubicBezTo>
                  <a:cubicBezTo>
                    <a:pt x="11" y="14"/>
                    <a:pt x="16" y="14"/>
                    <a:pt x="17" y="14"/>
                  </a:cubicBezTo>
                  <a:cubicBezTo>
                    <a:pt x="18" y="14"/>
                    <a:pt x="18" y="14"/>
                    <a:pt x="19" y="13"/>
                  </a:cubicBezTo>
                  <a:cubicBezTo>
                    <a:pt x="19" y="13"/>
                    <a:pt x="19" y="13"/>
                    <a:pt x="19" y="13"/>
                  </a:cubicBezTo>
                  <a:cubicBezTo>
                    <a:pt x="20" y="13"/>
                    <a:pt x="20" y="13"/>
                    <a:pt x="20" y="13"/>
                  </a:cubicBezTo>
                  <a:cubicBezTo>
                    <a:pt x="20" y="13"/>
                    <a:pt x="19" y="14"/>
                    <a:pt x="19" y="16"/>
                  </a:cubicBezTo>
                  <a:cubicBezTo>
                    <a:pt x="19" y="17"/>
                    <a:pt x="19" y="19"/>
                    <a:pt x="19" y="19"/>
                  </a:cubicBezTo>
                  <a:cubicBezTo>
                    <a:pt x="19" y="19"/>
                    <a:pt x="19" y="20"/>
                    <a:pt x="19" y="20"/>
                  </a:cubicBezTo>
                  <a:cubicBezTo>
                    <a:pt x="18" y="20"/>
                    <a:pt x="18" y="20"/>
                    <a:pt x="18" y="19"/>
                  </a:cubicBezTo>
                  <a:cubicBezTo>
                    <a:pt x="18" y="19"/>
                    <a:pt x="18" y="18"/>
                    <a:pt x="18" y="18"/>
                  </a:cubicBezTo>
                  <a:cubicBezTo>
                    <a:pt x="18" y="17"/>
                    <a:pt x="17" y="16"/>
                    <a:pt x="16" y="16"/>
                  </a:cubicBezTo>
                  <a:cubicBezTo>
                    <a:pt x="15" y="16"/>
                    <a:pt x="11" y="16"/>
                    <a:pt x="10" y="16"/>
                  </a:cubicBezTo>
                  <a:cubicBezTo>
                    <a:pt x="10" y="16"/>
                    <a:pt x="10" y="16"/>
                    <a:pt x="10" y="17"/>
                  </a:cubicBezTo>
                  <a:cubicBezTo>
                    <a:pt x="10" y="20"/>
                    <a:pt x="10" y="20"/>
                    <a:pt x="10" y="20"/>
                  </a:cubicBezTo>
                  <a:cubicBezTo>
                    <a:pt x="10" y="21"/>
                    <a:pt x="10" y="25"/>
                    <a:pt x="10" y="26"/>
                  </a:cubicBezTo>
                  <a:cubicBezTo>
                    <a:pt x="10" y="29"/>
                    <a:pt x="10" y="30"/>
                    <a:pt x="15" y="30"/>
                  </a:cubicBezTo>
                  <a:cubicBezTo>
                    <a:pt x="16" y="30"/>
                    <a:pt x="18" y="30"/>
                    <a:pt x="19" y="29"/>
                  </a:cubicBezTo>
                  <a:cubicBezTo>
                    <a:pt x="20" y="29"/>
                    <a:pt x="20" y="28"/>
                    <a:pt x="21" y="26"/>
                  </a:cubicBezTo>
                  <a:cubicBezTo>
                    <a:pt x="21" y="26"/>
                    <a:pt x="21" y="26"/>
                    <a:pt x="21" y="26"/>
                  </a:cubicBezTo>
                  <a:cubicBezTo>
                    <a:pt x="21" y="26"/>
                    <a:pt x="21" y="26"/>
                    <a:pt x="21" y="26"/>
                  </a:cubicBezTo>
                  <a:cubicBezTo>
                    <a:pt x="21" y="27"/>
                    <a:pt x="21" y="30"/>
                    <a:pt x="21" y="31"/>
                  </a:cubicBezTo>
                  <a:cubicBezTo>
                    <a:pt x="20" y="32"/>
                    <a:pt x="20" y="32"/>
                    <a:pt x="19" y="32"/>
                  </a:cubicBezTo>
                  <a:cubicBezTo>
                    <a:pt x="15" y="32"/>
                    <a:pt x="13" y="32"/>
                    <a:pt x="11" y="32"/>
                  </a:cubicBezTo>
                  <a:cubicBezTo>
                    <a:pt x="9" y="32"/>
                    <a:pt x="8" y="32"/>
                    <a:pt x="7" y="32"/>
                  </a:cubicBezTo>
                  <a:cubicBezTo>
                    <a:pt x="6" y="32"/>
                    <a:pt x="6" y="32"/>
                    <a:pt x="5" y="32"/>
                  </a:cubicBezTo>
                  <a:cubicBezTo>
                    <a:pt x="4" y="32"/>
                    <a:pt x="2" y="32"/>
                    <a:pt x="2" y="32"/>
                  </a:cubicBezTo>
                  <a:cubicBezTo>
                    <a:pt x="1" y="32"/>
                    <a:pt x="1" y="32"/>
                    <a:pt x="1" y="32"/>
                  </a:cubicBezTo>
                  <a:cubicBezTo>
                    <a:pt x="1" y="31"/>
                    <a:pt x="1" y="31"/>
                    <a:pt x="1" y="31"/>
                  </a:cubicBezTo>
                  <a:cubicBezTo>
                    <a:pt x="2" y="31"/>
                    <a:pt x="3" y="31"/>
                    <a:pt x="3" y="31"/>
                  </a:cubicBezTo>
                  <a:cubicBezTo>
                    <a:pt x="4" y="31"/>
                    <a:pt x="4" y="30"/>
                    <a:pt x="4" y="29"/>
                  </a:cubicBezTo>
                  <a:cubicBezTo>
                    <a:pt x="4" y="27"/>
                    <a:pt x="4" y="24"/>
                    <a:pt x="4" y="20"/>
                  </a:cubicBezTo>
                  <a:lnTo>
                    <a:pt x="4" y="13"/>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4" name="Freeform 69"/>
            <p:cNvSpPr>
              <a:spLocks/>
            </p:cNvSpPr>
            <p:nvPr/>
          </p:nvSpPr>
          <p:spPr bwMode="auto">
            <a:xfrm>
              <a:off x="5743659" y="7992770"/>
              <a:ext cx="100013" cy="98425"/>
            </a:xfrm>
            <a:custGeom>
              <a:avLst/>
              <a:gdLst>
                <a:gd name="T0" fmla="*/ 30 w 34"/>
                <a:gd name="T1" fmla="*/ 29 h 33"/>
                <a:gd name="T2" fmla="*/ 30 w 34"/>
                <a:gd name="T3" fmla="*/ 31 h 33"/>
                <a:gd name="T4" fmla="*/ 20 w 34"/>
                <a:gd name="T5" fmla="*/ 33 h 33"/>
                <a:gd name="T6" fmla="*/ 0 w 34"/>
                <a:gd name="T7" fmla="*/ 16 h 33"/>
                <a:gd name="T8" fmla="*/ 8 w 34"/>
                <a:gd name="T9" fmla="*/ 3 h 33"/>
                <a:gd name="T10" fmla="*/ 19 w 34"/>
                <a:gd name="T11" fmla="*/ 0 h 33"/>
                <a:gd name="T12" fmla="*/ 26 w 34"/>
                <a:gd name="T13" fmla="*/ 0 h 33"/>
                <a:gd name="T14" fmla="*/ 30 w 34"/>
                <a:gd name="T15" fmla="*/ 1 h 33"/>
                <a:gd name="T16" fmla="*/ 30 w 34"/>
                <a:gd name="T17" fmla="*/ 1 h 33"/>
                <a:gd name="T18" fmla="*/ 30 w 34"/>
                <a:gd name="T19" fmla="*/ 8 h 33"/>
                <a:gd name="T20" fmla="*/ 29 w 34"/>
                <a:gd name="T21" fmla="*/ 9 h 33"/>
                <a:gd name="T22" fmla="*/ 29 w 34"/>
                <a:gd name="T23" fmla="*/ 9 h 33"/>
                <a:gd name="T24" fmla="*/ 28 w 34"/>
                <a:gd name="T25" fmla="*/ 5 h 33"/>
                <a:gd name="T26" fmla="*/ 18 w 34"/>
                <a:gd name="T27" fmla="*/ 2 h 33"/>
                <a:gd name="T28" fmla="*/ 10 w 34"/>
                <a:gd name="T29" fmla="*/ 4 h 33"/>
                <a:gd name="T30" fmla="*/ 6 w 34"/>
                <a:gd name="T31" fmla="*/ 15 h 33"/>
                <a:gd name="T32" fmla="*/ 21 w 34"/>
                <a:gd name="T33" fmla="*/ 30 h 33"/>
                <a:gd name="T34" fmla="*/ 24 w 34"/>
                <a:gd name="T35" fmla="*/ 30 h 33"/>
                <a:gd name="T36" fmla="*/ 25 w 34"/>
                <a:gd name="T37" fmla="*/ 28 h 33"/>
                <a:gd name="T38" fmla="*/ 25 w 34"/>
                <a:gd name="T39" fmla="*/ 24 h 33"/>
                <a:gd name="T40" fmla="*/ 25 w 34"/>
                <a:gd name="T41" fmla="*/ 20 h 33"/>
                <a:gd name="T42" fmla="*/ 23 w 34"/>
                <a:gd name="T43" fmla="*/ 17 h 33"/>
                <a:gd name="T44" fmla="*/ 22 w 34"/>
                <a:gd name="T45" fmla="*/ 17 h 33"/>
                <a:gd name="T46" fmla="*/ 21 w 34"/>
                <a:gd name="T47" fmla="*/ 17 h 33"/>
                <a:gd name="T48" fmla="*/ 22 w 34"/>
                <a:gd name="T49" fmla="*/ 16 h 33"/>
                <a:gd name="T50" fmla="*/ 28 w 34"/>
                <a:gd name="T51" fmla="*/ 16 h 33"/>
                <a:gd name="T52" fmla="*/ 33 w 34"/>
                <a:gd name="T53" fmla="*/ 16 h 33"/>
                <a:gd name="T54" fmla="*/ 34 w 34"/>
                <a:gd name="T55" fmla="*/ 17 h 33"/>
                <a:gd name="T56" fmla="*/ 33 w 34"/>
                <a:gd name="T57" fmla="*/ 17 h 33"/>
                <a:gd name="T58" fmla="*/ 32 w 34"/>
                <a:gd name="T59" fmla="*/ 17 h 33"/>
                <a:gd name="T60" fmla="*/ 30 w 34"/>
                <a:gd name="T61" fmla="*/ 20 h 33"/>
                <a:gd name="T62" fmla="*/ 30 w 34"/>
                <a:gd name="T63" fmla="*/ 25 h 33"/>
                <a:gd name="T64" fmla="*/ 30 w 34"/>
                <a:gd name="T65"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 h="33">
                  <a:moveTo>
                    <a:pt x="30" y="29"/>
                  </a:moveTo>
                  <a:cubicBezTo>
                    <a:pt x="30" y="30"/>
                    <a:pt x="30" y="30"/>
                    <a:pt x="30" y="31"/>
                  </a:cubicBezTo>
                  <a:cubicBezTo>
                    <a:pt x="27" y="32"/>
                    <a:pt x="23" y="33"/>
                    <a:pt x="20" y="33"/>
                  </a:cubicBezTo>
                  <a:cubicBezTo>
                    <a:pt x="9" y="33"/>
                    <a:pt x="0" y="28"/>
                    <a:pt x="0" y="16"/>
                  </a:cubicBezTo>
                  <a:cubicBezTo>
                    <a:pt x="0" y="9"/>
                    <a:pt x="4" y="5"/>
                    <a:pt x="8" y="3"/>
                  </a:cubicBezTo>
                  <a:cubicBezTo>
                    <a:pt x="12" y="0"/>
                    <a:pt x="15" y="0"/>
                    <a:pt x="19" y="0"/>
                  </a:cubicBezTo>
                  <a:cubicBezTo>
                    <a:pt x="22" y="0"/>
                    <a:pt x="25" y="0"/>
                    <a:pt x="26" y="0"/>
                  </a:cubicBezTo>
                  <a:cubicBezTo>
                    <a:pt x="27" y="1"/>
                    <a:pt x="29" y="1"/>
                    <a:pt x="30" y="1"/>
                  </a:cubicBezTo>
                  <a:cubicBezTo>
                    <a:pt x="30" y="1"/>
                    <a:pt x="30" y="1"/>
                    <a:pt x="30" y="1"/>
                  </a:cubicBezTo>
                  <a:cubicBezTo>
                    <a:pt x="30" y="2"/>
                    <a:pt x="30" y="3"/>
                    <a:pt x="30" y="8"/>
                  </a:cubicBezTo>
                  <a:cubicBezTo>
                    <a:pt x="30" y="9"/>
                    <a:pt x="30" y="9"/>
                    <a:pt x="29" y="9"/>
                  </a:cubicBezTo>
                  <a:cubicBezTo>
                    <a:pt x="29" y="9"/>
                    <a:pt x="29" y="9"/>
                    <a:pt x="29" y="9"/>
                  </a:cubicBezTo>
                  <a:cubicBezTo>
                    <a:pt x="29" y="8"/>
                    <a:pt x="29" y="6"/>
                    <a:pt x="28" y="5"/>
                  </a:cubicBezTo>
                  <a:cubicBezTo>
                    <a:pt x="26" y="4"/>
                    <a:pt x="23" y="2"/>
                    <a:pt x="18" y="2"/>
                  </a:cubicBezTo>
                  <a:cubicBezTo>
                    <a:pt x="16" y="2"/>
                    <a:pt x="13" y="2"/>
                    <a:pt x="10" y="4"/>
                  </a:cubicBezTo>
                  <a:cubicBezTo>
                    <a:pt x="8" y="6"/>
                    <a:pt x="6" y="10"/>
                    <a:pt x="6" y="15"/>
                  </a:cubicBezTo>
                  <a:cubicBezTo>
                    <a:pt x="6" y="24"/>
                    <a:pt x="12" y="30"/>
                    <a:pt x="21" y="30"/>
                  </a:cubicBezTo>
                  <a:cubicBezTo>
                    <a:pt x="22" y="30"/>
                    <a:pt x="23" y="30"/>
                    <a:pt x="24" y="30"/>
                  </a:cubicBezTo>
                  <a:cubicBezTo>
                    <a:pt x="25" y="30"/>
                    <a:pt x="25" y="29"/>
                    <a:pt x="25" y="28"/>
                  </a:cubicBezTo>
                  <a:cubicBezTo>
                    <a:pt x="25" y="24"/>
                    <a:pt x="25" y="24"/>
                    <a:pt x="25" y="24"/>
                  </a:cubicBezTo>
                  <a:cubicBezTo>
                    <a:pt x="25" y="22"/>
                    <a:pt x="25" y="21"/>
                    <a:pt x="25" y="20"/>
                  </a:cubicBezTo>
                  <a:cubicBezTo>
                    <a:pt x="25" y="18"/>
                    <a:pt x="25" y="17"/>
                    <a:pt x="23" y="17"/>
                  </a:cubicBezTo>
                  <a:cubicBezTo>
                    <a:pt x="23" y="17"/>
                    <a:pt x="22" y="17"/>
                    <a:pt x="22" y="17"/>
                  </a:cubicBezTo>
                  <a:cubicBezTo>
                    <a:pt x="21" y="17"/>
                    <a:pt x="21" y="17"/>
                    <a:pt x="21" y="17"/>
                  </a:cubicBezTo>
                  <a:cubicBezTo>
                    <a:pt x="21" y="16"/>
                    <a:pt x="21" y="16"/>
                    <a:pt x="22" y="16"/>
                  </a:cubicBezTo>
                  <a:cubicBezTo>
                    <a:pt x="24" y="16"/>
                    <a:pt x="27" y="16"/>
                    <a:pt x="28" y="16"/>
                  </a:cubicBezTo>
                  <a:cubicBezTo>
                    <a:pt x="29" y="16"/>
                    <a:pt x="31" y="16"/>
                    <a:pt x="33" y="16"/>
                  </a:cubicBezTo>
                  <a:cubicBezTo>
                    <a:pt x="33" y="16"/>
                    <a:pt x="34" y="16"/>
                    <a:pt x="34" y="17"/>
                  </a:cubicBezTo>
                  <a:cubicBezTo>
                    <a:pt x="34" y="17"/>
                    <a:pt x="33" y="17"/>
                    <a:pt x="33" y="17"/>
                  </a:cubicBezTo>
                  <a:cubicBezTo>
                    <a:pt x="33" y="17"/>
                    <a:pt x="32" y="17"/>
                    <a:pt x="32" y="17"/>
                  </a:cubicBezTo>
                  <a:cubicBezTo>
                    <a:pt x="31" y="17"/>
                    <a:pt x="30" y="18"/>
                    <a:pt x="30" y="20"/>
                  </a:cubicBezTo>
                  <a:cubicBezTo>
                    <a:pt x="30" y="21"/>
                    <a:pt x="30" y="22"/>
                    <a:pt x="30" y="25"/>
                  </a:cubicBezTo>
                  <a:lnTo>
                    <a:pt x="30" y="29"/>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5" name="Freeform 70"/>
            <p:cNvSpPr>
              <a:spLocks/>
            </p:cNvSpPr>
            <p:nvPr/>
          </p:nvSpPr>
          <p:spPr bwMode="auto">
            <a:xfrm>
              <a:off x="5856372" y="7992770"/>
              <a:ext cx="61913" cy="95250"/>
            </a:xfrm>
            <a:custGeom>
              <a:avLst/>
              <a:gdLst>
                <a:gd name="T0" fmla="*/ 4 w 21"/>
                <a:gd name="T1" fmla="*/ 13 h 32"/>
                <a:gd name="T2" fmla="*/ 4 w 21"/>
                <a:gd name="T3" fmla="*/ 4 h 32"/>
                <a:gd name="T4" fmla="*/ 2 w 21"/>
                <a:gd name="T5" fmla="*/ 1 h 32"/>
                <a:gd name="T6" fmla="*/ 0 w 21"/>
                <a:gd name="T7" fmla="*/ 1 h 32"/>
                <a:gd name="T8" fmla="*/ 0 w 21"/>
                <a:gd name="T9" fmla="*/ 1 h 32"/>
                <a:gd name="T10" fmla="*/ 1 w 21"/>
                <a:gd name="T11" fmla="*/ 0 h 32"/>
                <a:gd name="T12" fmla="*/ 4 w 21"/>
                <a:gd name="T13" fmla="*/ 0 h 32"/>
                <a:gd name="T14" fmla="*/ 7 w 21"/>
                <a:gd name="T15" fmla="*/ 1 h 32"/>
                <a:gd name="T16" fmla="*/ 17 w 21"/>
                <a:gd name="T17" fmla="*/ 0 h 32"/>
                <a:gd name="T18" fmla="*/ 19 w 21"/>
                <a:gd name="T19" fmla="*/ 0 h 32"/>
                <a:gd name="T20" fmla="*/ 20 w 21"/>
                <a:gd name="T21" fmla="*/ 0 h 32"/>
                <a:gd name="T22" fmla="*/ 20 w 21"/>
                <a:gd name="T23" fmla="*/ 0 h 32"/>
                <a:gd name="T24" fmla="*/ 20 w 21"/>
                <a:gd name="T25" fmla="*/ 3 h 32"/>
                <a:gd name="T26" fmla="*/ 19 w 21"/>
                <a:gd name="T27" fmla="*/ 6 h 32"/>
                <a:gd name="T28" fmla="*/ 19 w 21"/>
                <a:gd name="T29" fmla="*/ 6 h 32"/>
                <a:gd name="T30" fmla="*/ 19 w 21"/>
                <a:gd name="T31" fmla="*/ 6 h 32"/>
                <a:gd name="T32" fmla="*/ 18 w 21"/>
                <a:gd name="T33" fmla="*/ 4 h 32"/>
                <a:gd name="T34" fmla="*/ 16 w 21"/>
                <a:gd name="T35" fmla="*/ 3 h 32"/>
                <a:gd name="T36" fmla="*/ 10 w 21"/>
                <a:gd name="T37" fmla="*/ 3 h 32"/>
                <a:gd name="T38" fmla="*/ 9 w 21"/>
                <a:gd name="T39" fmla="*/ 3 h 32"/>
                <a:gd name="T40" fmla="*/ 9 w 21"/>
                <a:gd name="T41" fmla="*/ 14 h 32"/>
                <a:gd name="T42" fmla="*/ 10 w 21"/>
                <a:gd name="T43" fmla="*/ 14 h 32"/>
                <a:gd name="T44" fmla="*/ 16 w 21"/>
                <a:gd name="T45" fmla="*/ 14 h 32"/>
                <a:gd name="T46" fmla="*/ 18 w 21"/>
                <a:gd name="T47" fmla="*/ 13 h 32"/>
                <a:gd name="T48" fmla="*/ 19 w 21"/>
                <a:gd name="T49" fmla="*/ 13 h 32"/>
                <a:gd name="T50" fmla="*/ 19 w 21"/>
                <a:gd name="T51" fmla="*/ 13 h 32"/>
                <a:gd name="T52" fmla="*/ 19 w 21"/>
                <a:gd name="T53" fmla="*/ 16 h 32"/>
                <a:gd name="T54" fmla="*/ 19 w 21"/>
                <a:gd name="T55" fmla="*/ 19 h 32"/>
                <a:gd name="T56" fmla="*/ 18 w 21"/>
                <a:gd name="T57" fmla="*/ 20 h 32"/>
                <a:gd name="T58" fmla="*/ 18 w 21"/>
                <a:gd name="T59" fmla="*/ 19 h 32"/>
                <a:gd name="T60" fmla="*/ 18 w 21"/>
                <a:gd name="T61" fmla="*/ 18 h 32"/>
                <a:gd name="T62" fmla="*/ 15 w 21"/>
                <a:gd name="T63" fmla="*/ 16 h 32"/>
                <a:gd name="T64" fmla="*/ 10 w 21"/>
                <a:gd name="T65" fmla="*/ 16 h 32"/>
                <a:gd name="T66" fmla="*/ 9 w 21"/>
                <a:gd name="T67" fmla="*/ 17 h 32"/>
                <a:gd name="T68" fmla="*/ 9 w 21"/>
                <a:gd name="T69" fmla="*/ 20 h 32"/>
                <a:gd name="T70" fmla="*/ 9 w 21"/>
                <a:gd name="T71" fmla="*/ 26 h 32"/>
                <a:gd name="T72" fmla="*/ 14 w 21"/>
                <a:gd name="T73" fmla="*/ 30 h 32"/>
                <a:gd name="T74" fmla="*/ 18 w 21"/>
                <a:gd name="T75" fmla="*/ 29 h 32"/>
                <a:gd name="T76" fmla="*/ 20 w 21"/>
                <a:gd name="T77" fmla="*/ 26 h 32"/>
                <a:gd name="T78" fmla="*/ 21 w 21"/>
                <a:gd name="T79" fmla="*/ 26 h 32"/>
                <a:gd name="T80" fmla="*/ 21 w 21"/>
                <a:gd name="T81" fmla="*/ 26 h 32"/>
                <a:gd name="T82" fmla="*/ 20 w 21"/>
                <a:gd name="T83" fmla="*/ 31 h 32"/>
                <a:gd name="T84" fmla="*/ 18 w 21"/>
                <a:gd name="T85" fmla="*/ 32 h 32"/>
                <a:gd name="T86" fmla="*/ 11 w 21"/>
                <a:gd name="T87" fmla="*/ 32 h 32"/>
                <a:gd name="T88" fmla="*/ 7 w 21"/>
                <a:gd name="T89" fmla="*/ 32 h 32"/>
                <a:gd name="T90" fmla="*/ 4 w 21"/>
                <a:gd name="T91" fmla="*/ 32 h 32"/>
                <a:gd name="T92" fmla="*/ 1 w 21"/>
                <a:gd name="T93" fmla="*/ 32 h 32"/>
                <a:gd name="T94" fmla="*/ 0 w 21"/>
                <a:gd name="T95" fmla="*/ 32 h 32"/>
                <a:gd name="T96" fmla="*/ 1 w 21"/>
                <a:gd name="T97" fmla="*/ 31 h 32"/>
                <a:gd name="T98" fmla="*/ 3 w 21"/>
                <a:gd name="T99" fmla="*/ 31 h 32"/>
                <a:gd name="T100" fmla="*/ 4 w 21"/>
                <a:gd name="T101" fmla="*/ 29 h 32"/>
                <a:gd name="T102" fmla="*/ 4 w 21"/>
                <a:gd name="T103" fmla="*/ 20 h 32"/>
                <a:gd name="T104" fmla="*/ 4 w 21"/>
                <a:gd name="T105"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 h="32">
                  <a:moveTo>
                    <a:pt x="4" y="13"/>
                  </a:moveTo>
                  <a:cubicBezTo>
                    <a:pt x="4" y="6"/>
                    <a:pt x="4" y="5"/>
                    <a:pt x="4" y="4"/>
                  </a:cubicBezTo>
                  <a:cubicBezTo>
                    <a:pt x="4" y="2"/>
                    <a:pt x="4" y="2"/>
                    <a:pt x="2" y="1"/>
                  </a:cubicBezTo>
                  <a:cubicBezTo>
                    <a:pt x="2" y="1"/>
                    <a:pt x="1" y="1"/>
                    <a:pt x="0" y="1"/>
                  </a:cubicBezTo>
                  <a:cubicBezTo>
                    <a:pt x="0" y="1"/>
                    <a:pt x="0" y="1"/>
                    <a:pt x="0" y="1"/>
                  </a:cubicBezTo>
                  <a:cubicBezTo>
                    <a:pt x="0" y="0"/>
                    <a:pt x="0" y="0"/>
                    <a:pt x="1" y="0"/>
                  </a:cubicBezTo>
                  <a:cubicBezTo>
                    <a:pt x="2" y="0"/>
                    <a:pt x="3" y="0"/>
                    <a:pt x="4" y="0"/>
                  </a:cubicBezTo>
                  <a:cubicBezTo>
                    <a:pt x="5" y="0"/>
                    <a:pt x="6" y="1"/>
                    <a:pt x="7" y="1"/>
                  </a:cubicBezTo>
                  <a:cubicBezTo>
                    <a:pt x="8" y="1"/>
                    <a:pt x="16" y="1"/>
                    <a:pt x="17" y="0"/>
                  </a:cubicBezTo>
                  <a:cubicBezTo>
                    <a:pt x="18" y="0"/>
                    <a:pt x="19" y="0"/>
                    <a:pt x="19" y="0"/>
                  </a:cubicBezTo>
                  <a:cubicBezTo>
                    <a:pt x="19" y="0"/>
                    <a:pt x="19" y="0"/>
                    <a:pt x="20" y="0"/>
                  </a:cubicBezTo>
                  <a:cubicBezTo>
                    <a:pt x="20" y="0"/>
                    <a:pt x="20" y="0"/>
                    <a:pt x="20" y="0"/>
                  </a:cubicBezTo>
                  <a:cubicBezTo>
                    <a:pt x="20" y="1"/>
                    <a:pt x="20" y="1"/>
                    <a:pt x="20" y="3"/>
                  </a:cubicBezTo>
                  <a:cubicBezTo>
                    <a:pt x="20" y="4"/>
                    <a:pt x="19" y="5"/>
                    <a:pt x="19" y="6"/>
                  </a:cubicBezTo>
                  <a:cubicBezTo>
                    <a:pt x="19" y="6"/>
                    <a:pt x="19" y="6"/>
                    <a:pt x="19" y="6"/>
                  </a:cubicBezTo>
                  <a:cubicBezTo>
                    <a:pt x="19" y="6"/>
                    <a:pt x="19" y="6"/>
                    <a:pt x="19" y="6"/>
                  </a:cubicBezTo>
                  <a:cubicBezTo>
                    <a:pt x="19" y="5"/>
                    <a:pt x="19" y="5"/>
                    <a:pt x="18" y="4"/>
                  </a:cubicBezTo>
                  <a:cubicBezTo>
                    <a:pt x="18" y="4"/>
                    <a:pt x="18" y="3"/>
                    <a:pt x="16" y="3"/>
                  </a:cubicBezTo>
                  <a:cubicBezTo>
                    <a:pt x="15" y="3"/>
                    <a:pt x="10" y="3"/>
                    <a:pt x="10" y="3"/>
                  </a:cubicBezTo>
                  <a:cubicBezTo>
                    <a:pt x="9" y="3"/>
                    <a:pt x="9" y="3"/>
                    <a:pt x="9" y="3"/>
                  </a:cubicBezTo>
                  <a:cubicBezTo>
                    <a:pt x="9" y="14"/>
                    <a:pt x="9" y="14"/>
                    <a:pt x="9" y="14"/>
                  </a:cubicBezTo>
                  <a:cubicBezTo>
                    <a:pt x="9" y="14"/>
                    <a:pt x="9" y="14"/>
                    <a:pt x="10" y="14"/>
                  </a:cubicBezTo>
                  <a:cubicBezTo>
                    <a:pt x="11" y="14"/>
                    <a:pt x="15" y="14"/>
                    <a:pt x="16" y="14"/>
                  </a:cubicBezTo>
                  <a:cubicBezTo>
                    <a:pt x="17" y="14"/>
                    <a:pt x="18" y="14"/>
                    <a:pt x="18" y="13"/>
                  </a:cubicBezTo>
                  <a:cubicBezTo>
                    <a:pt x="19" y="13"/>
                    <a:pt x="19" y="13"/>
                    <a:pt x="19" y="13"/>
                  </a:cubicBezTo>
                  <a:cubicBezTo>
                    <a:pt x="19" y="13"/>
                    <a:pt x="19" y="13"/>
                    <a:pt x="19" y="13"/>
                  </a:cubicBezTo>
                  <a:cubicBezTo>
                    <a:pt x="19" y="13"/>
                    <a:pt x="19" y="14"/>
                    <a:pt x="19" y="16"/>
                  </a:cubicBezTo>
                  <a:cubicBezTo>
                    <a:pt x="19" y="17"/>
                    <a:pt x="19" y="19"/>
                    <a:pt x="19" y="19"/>
                  </a:cubicBezTo>
                  <a:cubicBezTo>
                    <a:pt x="19" y="19"/>
                    <a:pt x="19" y="20"/>
                    <a:pt x="18" y="20"/>
                  </a:cubicBezTo>
                  <a:cubicBezTo>
                    <a:pt x="18" y="20"/>
                    <a:pt x="18" y="20"/>
                    <a:pt x="18" y="19"/>
                  </a:cubicBezTo>
                  <a:cubicBezTo>
                    <a:pt x="18" y="19"/>
                    <a:pt x="18" y="18"/>
                    <a:pt x="18" y="18"/>
                  </a:cubicBezTo>
                  <a:cubicBezTo>
                    <a:pt x="18" y="17"/>
                    <a:pt x="17" y="16"/>
                    <a:pt x="15" y="16"/>
                  </a:cubicBezTo>
                  <a:cubicBezTo>
                    <a:pt x="15" y="16"/>
                    <a:pt x="11" y="16"/>
                    <a:pt x="10" y="16"/>
                  </a:cubicBezTo>
                  <a:cubicBezTo>
                    <a:pt x="9" y="16"/>
                    <a:pt x="9" y="16"/>
                    <a:pt x="9" y="17"/>
                  </a:cubicBezTo>
                  <a:cubicBezTo>
                    <a:pt x="9" y="20"/>
                    <a:pt x="9" y="20"/>
                    <a:pt x="9" y="20"/>
                  </a:cubicBezTo>
                  <a:cubicBezTo>
                    <a:pt x="9" y="21"/>
                    <a:pt x="9" y="25"/>
                    <a:pt x="9" y="26"/>
                  </a:cubicBezTo>
                  <a:cubicBezTo>
                    <a:pt x="9" y="29"/>
                    <a:pt x="10" y="30"/>
                    <a:pt x="14" y="30"/>
                  </a:cubicBezTo>
                  <a:cubicBezTo>
                    <a:pt x="15" y="30"/>
                    <a:pt x="17" y="30"/>
                    <a:pt x="18" y="29"/>
                  </a:cubicBezTo>
                  <a:cubicBezTo>
                    <a:pt x="19" y="29"/>
                    <a:pt x="20" y="28"/>
                    <a:pt x="20" y="26"/>
                  </a:cubicBezTo>
                  <a:cubicBezTo>
                    <a:pt x="20" y="26"/>
                    <a:pt x="20" y="26"/>
                    <a:pt x="21" y="26"/>
                  </a:cubicBezTo>
                  <a:cubicBezTo>
                    <a:pt x="21" y="26"/>
                    <a:pt x="21" y="26"/>
                    <a:pt x="21" y="26"/>
                  </a:cubicBezTo>
                  <a:cubicBezTo>
                    <a:pt x="21" y="27"/>
                    <a:pt x="21" y="30"/>
                    <a:pt x="20" y="31"/>
                  </a:cubicBezTo>
                  <a:cubicBezTo>
                    <a:pt x="20" y="32"/>
                    <a:pt x="20" y="32"/>
                    <a:pt x="18" y="32"/>
                  </a:cubicBezTo>
                  <a:cubicBezTo>
                    <a:pt x="15" y="32"/>
                    <a:pt x="13" y="32"/>
                    <a:pt x="11" y="32"/>
                  </a:cubicBezTo>
                  <a:cubicBezTo>
                    <a:pt x="9" y="32"/>
                    <a:pt x="8" y="32"/>
                    <a:pt x="7" y="32"/>
                  </a:cubicBezTo>
                  <a:cubicBezTo>
                    <a:pt x="6" y="32"/>
                    <a:pt x="5" y="32"/>
                    <a:pt x="4" y="32"/>
                  </a:cubicBezTo>
                  <a:cubicBezTo>
                    <a:pt x="3" y="32"/>
                    <a:pt x="2" y="32"/>
                    <a:pt x="1" y="32"/>
                  </a:cubicBezTo>
                  <a:cubicBezTo>
                    <a:pt x="1" y="32"/>
                    <a:pt x="0" y="32"/>
                    <a:pt x="0" y="32"/>
                  </a:cubicBezTo>
                  <a:cubicBezTo>
                    <a:pt x="0" y="31"/>
                    <a:pt x="1" y="31"/>
                    <a:pt x="1" y="31"/>
                  </a:cubicBezTo>
                  <a:cubicBezTo>
                    <a:pt x="2" y="31"/>
                    <a:pt x="2" y="31"/>
                    <a:pt x="3" y="31"/>
                  </a:cubicBezTo>
                  <a:cubicBezTo>
                    <a:pt x="3" y="31"/>
                    <a:pt x="4" y="30"/>
                    <a:pt x="4" y="29"/>
                  </a:cubicBezTo>
                  <a:cubicBezTo>
                    <a:pt x="4" y="27"/>
                    <a:pt x="4" y="24"/>
                    <a:pt x="4" y="20"/>
                  </a:cubicBezTo>
                  <a:lnTo>
                    <a:pt x="4" y="13"/>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6" name="Freeform 71"/>
            <p:cNvSpPr>
              <a:spLocks noEditPoints="1"/>
            </p:cNvSpPr>
            <p:nvPr/>
          </p:nvSpPr>
          <p:spPr bwMode="auto">
            <a:xfrm>
              <a:off x="5932572" y="7992770"/>
              <a:ext cx="103188" cy="95250"/>
            </a:xfrm>
            <a:custGeom>
              <a:avLst/>
              <a:gdLst>
                <a:gd name="T0" fmla="*/ 4 w 35"/>
                <a:gd name="T1" fmla="*/ 13 h 32"/>
                <a:gd name="T2" fmla="*/ 4 w 35"/>
                <a:gd name="T3" fmla="*/ 4 h 32"/>
                <a:gd name="T4" fmla="*/ 3 w 35"/>
                <a:gd name="T5" fmla="*/ 1 h 32"/>
                <a:gd name="T6" fmla="*/ 1 w 35"/>
                <a:gd name="T7" fmla="*/ 1 h 32"/>
                <a:gd name="T8" fmla="*/ 0 w 35"/>
                <a:gd name="T9" fmla="*/ 1 h 32"/>
                <a:gd name="T10" fmla="*/ 1 w 35"/>
                <a:gd name="T11" fmla="*/ 0 h 32"/>
                <a:gd name="T12" fmla="*/ 7 w 35"/>
                <a:gd name="T13" fmla="*/ 1 h 32"/>
                <a:gd name="T14" fmla="*/ 14 w 35"/>
                <a:gd name="T15" fmla="*/ 0 h 32"/>
                <a:gd name="T16" fmla="*/ 30 w 35"/>
                <a:gd name="T17" fmla="*/ 5 h 32"/>
                <a:gd name="T18" fmla="*/ 35 w 35"/>
                <a:gd name="T19" fmla="*/ 16 h 32"/>
                <a:gd name="T20" fmla="*/ 30 w 35"/>
                <a:gd name="T21" fmla="*/ 27 h 32"/>
                <a:gd name="T22" fmla="*/ 16 w 35"/>
                <a:gd name="T23" fmla="*/ 32 h 32"/>
                <a:gd name="T24" fmla="*/ 11 w 35"/>
                <a:gd name="T25" fmla="*/ 32 h 32"/>
                <a:gd name="T26" fmla="*/ 7 w 35"/>
                <a:gd name="T27" fmla="*/ 32 h 32"/>
                <a:gd name="T28" fmla="*/ 5 w 35"/>
                <a:gd name="T29" fmla="*/ 32 h 32"/>
                <a:gd name="T30" fmla="*/ 2 w 35"/>
                <a:gd name="T31" fmla="*/ 32 h 32"/>
                <a:gd name="T32" fmla="*/ 1 w 35"/>
                <a:gd name="T33" fmla="*/ 32 h 32"/>
                <a:gd name="T34" fmla="*/ 2 w 35"/>
                <a:gd name="T35" fmla="*/ 31 h 32"/>
                <a:gd name="T36" fmla="*/ 3 w 35"/>
                <a:gd name="T37" fmla="*/ 31 h 32"/>
                <a:gd name="T38" fmla="*/ 4 w 35"/>
                <a:gd name="T39" fmla="*/ 29 h 32"/>
                <a:gd name="T40" fmla="*/ 4 w 35"/>
                <a:gd name="T41" fmla="*/ 20 h 32"/>
                <a:gd name="T42" fmla="*/ 4 w 35"/>
                <a:gd name="T43" fmla="*/ 13 h 32"/>
                <a:gd name="T44" fmla="*/ 10 w 35"/>
                <a:gd name="T45" fmla="*/ 17 h 32"/>
                <a:gd name="T46" fmla="*/ 10 w 35"/>
                <a:gd name="T47" fmla="*/ 26 h 32"/>
                <a:gd name="T48" fmla="*/ 10 w 35"/>
                <a:gd name="T49" fmla="*/ 29 h 32"/>
                <a:gd name="T50" fmla="*/ 16 w 35"/>
                <a:gd name="T51" fmla="*/ 30 h 32"/>
                <a:gd name="T52" fmla="*/ 25 w 35"/>
                <a:gd name="T53" fmla="*/ 27 h 32"/>
                <a:gd name="T54" fmla="*/ 29 w 35"/>
                <a:gd name="T55" fmla="*/ 17 h 32"/>
                <a:gd name="T56" fmla="*/ 25 w 35"/>
                <a:gd name="T57" fmla="*/ 7 h 32"/>
                <a:gd name="T58" fmla="*/ 13 w 35"/>
                <a:gd name="T59" fmla="*/ 2 h 32"/>
                <a:gd name="T60" fmla="*/ 10 w 35"/>
                <a:gd name="T61" fmla="*/ 3 h 32"/>
                <a:gd name="T62" fmla="*/ 10 w 35"/>
                <a:gd name="T63" fmla="*/ 3 h 32"/>
                <a:gd name="T64" fmla="*/ 10 w 35"/>
                <a:gd name="T65" fmla="*/ 12 h 32"/>
                <a:gd name="T66" fmla="*/ 10 w 35"/>
                <a:gd name="T6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2">
                  <a:moveTo>
                    <a:pt x="4" y="13"/>
                  </a:moveTo>
                  <a:cubicBezTo>
                    <a:pt x="4" y="6"/>
                    <a:pt x="4" y="5"/>
                    <a:pt x="4" y="4"/>
                  </a:cubicBezTo>
                  <a:cubicBezTo>
                    <a:pt x="4" y="2"/>
                    <a:pt x="4" y="2"/>
                    <a:pt x="3" y="1"/>
                  </a:cubicBezTo>
                  <a:cubicBezTo>
                    <a:pt x="2" y="1"/>
                    <a:pt x="2" y="1"/>
                    <a:pt x="1" y="1"/>
                  </a:cubicBezTo>
                  <a:cubicBezTo>
                    <a:pt x="1" y="1"/>
                    <a:pt x="0" y="1"/>
                    <a:pt x="0" y="1"/>
                  </a:cubicBezTo>
                  <a:cubicBezTo>
                    <a:pt x="0" y="0"/>
                    <a:pt x="1" y="0"/>
                    <a:pt x="1" y="0"/>
                  </a:cubicBezTo>
                  <a:cubicBezTo>
                    <a:pt x="3" y="0"/>
                    <a:pt x="6" y="1"/>
                    <a:pt x="7" y="1"/>
                  </a:cubicBezTo>
                  <a:cubicBezTo>
                    <a:pt x="9" y="1"/>
                    <a:pt x="11" y="0"/>
                    <a:pt x="14" y="0"/>
                  </a:cubicBezTo>
                  <a:cubicBezTo>
                    <a:pt x="19" y="0"/>
                    <a:pt x="26" y="0"/>
                    <a:pt x="30" y="5"/>
                  </a:cubicBezTo>
                  <a:cubicBezTo>
                    <a:pt x="33" y="7"/>
                    <a:pt x="35" y="11"/>
                    <a:pt x="35" y="16"/>
                  </a:cubicBezTo>
                  <a:cubicBezTo>
                    <a:pt x="35" y="21"/>
                    <a:pt x="32" y="25"/>
                    <a:pt x="30" y="27"/>
                  </a:cubicBezTo>
                  <a:cubicBezTo>
                    <a:pt x="28" y="29"/>
                    <a:pt x="24" y="32"/>
                    <a:pt x="16" y="32"/>
                  </a:cubicBezTo>
                  <a:cubicBezTo>
                    <a:pt x="14" y="32"/>
                    <a:pt x="13" y="32"/>
                    <a:pt x="11" y="32"/>
                  </a:cubicBezTo>
                  <a:cubicBezTo>
                    <a:pt x="10" y="32"/>
                    <a:pt x="8" y="32"/>
                    <a:pt x="7" y="32"/>
                  </a:cubicBezTo>
                  <a:cubicBezTo>
                    <a:pt x="7" y="32"/>
                    <a:pt x="6" y="32"/>
                    <a:pt x="5" y="32"/>
                  </a:cubicBezTo>
                  <a:cubicBezTo>
                    <a:pt x="4" y="32"/>
                    <a:pt x="3" y="32"/>
                    <a:pt x="2" y="32"/>
                  </a:cubicBezTo>
                  <a:cubicBezTo>
                    <a:pt x="1" y="32"/>
                    <a:pt x="1" y="32"/>
                    <a:pt x="1" y="32"/>
                  </a:cubicBezTo>
                  <a:cubicBezTo>
                    <a:pt x="1" y="31"/>
                    <a:pt x="1" y="31"/>
                    <a:pt x="2" y="31"/>
                  </a:cubicBezTo>
                  <a:cubicBezTo>
                    <a:pt x="2" y="31"/>
                    <a:pt x="3" y="31"/>
                    <a:pt x="3" y="31"/>
                  </a:cubicBezTo>
                  <a:cubicBezTo>
                    <a:pt x="4" y="31"/>
                    <a:pt x="4" y="30"/>
                    <a:pt x="4" y="29"/>
                  </a:cubicBezTo>
                  <a:cubicBezTo>
                    <a:pt x="4" y="27"/>
                    <a:pt x="4" y="24"/>
                    <a:pt x="4" y="20"/>
                  </a:cubicBezTo>
                  <a:lnTo>
                    <a:pt x="4" y="13"/>
                  </a:lnTo>
                  <a:close/>
                  <a:moveTo>
                    <a:pt x="10" y="17"/>
                  </a:moveTo>
                  <a:cubicBezTo>
                    <a:pt x="10" y="22"/>
                    <a:pt x="10" y="25"/>
                    <a:pt x="10" y="26"/>
                  </a:cubicBezTo>
                  <a:cubicBezTo>
                    <a:pt x="10" y="27"/>
                    <a:pt x="10" y="28"/>
                    <a:pt x="10" y="29"/>
                  </a:cubicBezTo>
                  <a:cubicBezTo>
                    <a:pt x="11" y="30"/>
                    <a:pt x="12" y="30"/>
                    <a:pt x="16" y="30"/>
                  </a:cubicBezTo>
                  <a:cubicBezTo>
                    <a:pt x="20" y="30"/>
                    <a:pt x="23" y="30"/>
                    <a:pt x="25" y="27"/>
                  </a:cubicBezTo>
                  <a:cubicBezTo>
                    <a:pt x="28" y="25"/>
                    <a:pt x="29" y="21"/>
                    <a:pt x="29" y="17"/>
                  </a:cubicBezTo>
                  <a:cubicBezTo>
                    <a:pt x="29" y="12"/>
                    <a:pt x="27" y="8"/>
                    <a:pt x="25" y="7"/>
                  </a:cubicBezTo>
                  <a:cubicBezTo>
                    <a:pt x="21" y="3"/>
                    <a:pt x="16" y="2"/>
                    <a:pt x="13" y="2"/>
                  </a:cubicBezTo>
                  <a:cubicBezTo>
                    <a:pt x="12" y="2"/>
                    <a:pt x="11" y="2"/>
                    <a:pt x="10" y="3"/>
                  </a:cubicBezTo>
                  <a:cubicBezTo>
                    <a:pt x="10" y="3"/>
                    <a:pt x="10" y="3"/>
                    <a:pt x="10" y="3"/>
                  </a:cubicBezTo>
                  <a:cubicBezTo>
                    <a:pt x="10" y="5"/>
                    <a:pt x="10" y="9"/>
                    <a:pt x="10" y="12"/>
                  </a:cubicBezTo>
                  <a:lnTo>
                    <a:pt x="10" y="17"/>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7" name="Freeform 72"/>
            <p:cNvSpPr>
              <a:spLocks noEditPoints="1"/>
            </p:cNvSpPr>
            <p:nvPr/>
          </p:nvSpPr>
          <p:spPr bwMode="auto">
            <a:xfrm>
              <a:off x="6048459" y="7992770"/>
              <a:ext cx="100013" cy="98425"/>
            </a:xfrm>
            <a:custGeom>
              <a:avLst/>
              <a:gdLst>
                <a:gd name="T0" fmla="*/ 0 w 34"/>
                <a:gd name="T1" fmla="*/ 16 h 33"/>
                <a:gd name="T2" fmla="*/ 17 w 34"/>
                <a:gd name="T3" fmla="*/ 0 h 33"/>
                <a:gd name="T4" fmla="*/ 34 w 34"/>
                <a:gd name="T5" fmla="*/ 15 h 33"/>
                <a:gd name="T6" fmla="*/ 17 w 34"/>
                <a:gd name="T7" fmla="*/ 33 h 33"/>
                <a:gd name="T8" fmla="*/ 0 w 34"/>
                <a:gd name="T9" fmla="*/ 16 h 33"/>
                <a:gd name="T10" fmla="*/ 29 w 34"/>
                <a:gd name="T11" fmla="*/ 17 h 33"/>
                <a:gd name="T12" fmla="*/ 16 w 34"/>
                <a:gd name="T13" fmla="*/ 2 h 33"/>
                <a:gd name="T14" fmla="*/ 6 w 34"/>
                <a:gd name="T15" fmla="*/ 15 h 33"/>
                <a:gd name="T16" fmla="*/ 19 w 34"/>
                <a:gd name="T17" fmla="*/ 30 h 33"/>
                <a:gd name="T18" fmla="*/ 29 w 34"/>
                <a:gd name="T19"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3">
                  <a:moveTo>
                    <a:pt x="0" y="16"/>
                  </a:moveTo>
                  <a:cubicBezTo>
                    <a:pt x="0" y="9"/>
                    <a:pt x="5" y="0"/>
                    <a:pt x="17" y="0"/>
                  </a:cubicBezTo>
                  <a:cubicBezTo>
                    <a:pt x="28" y="0"/>
                    <a:pt x="34" y="6"/>
                    <a:pt x="34" y="15"/>
                  </a:cubicBezTo>
                  <a:cubicBezTo>
                    <a:pt x="34" y="25"/>
                    <a:pt x="28" y="33"/>
                    <a:pt x="17" y="33"/>
                  </a:cubicBezTo>
                  <a:cubicBezTo>
                    <a:pt x="5" y="33"/>
                    <a:pt x="0" y="24"/>
                    <a:pt x="0" y="16"/>
                  </a:cubicBezTo>
                  <a:close/>
                  <a:moveTo>
                    <a:pt x="29" y="17"/>
                  </a:moveTo>
                  <a:cubicBezTo>
                    <a:pt x="29" y="8"/>
                    <a:pt x="23" y="2"/>
                    <a:pt x="16" y="2"/>
                  </a:cubicBezTo>
                  <a:cubicBezTo>
                    <a:pt x="11" y="2"/>
                    <a:pt x="6" y="4"/>
                    <a:pt x="6" y="15"/>
                  </a:cubicBezTo>
                  <a:cubicBezTo>
                    <a:pt x="6" y="24"/>
                    <a:pt x="11" y="30"/>
                    <a:pt x="19" y="30"/>
                  </a:cubicBezTo>
                  <a:cubicBezTo>
                    <a:pt x="22" y="30"/>
                    <a:pt x="29" y="29"/>
                    <a:pt x="29" y="17"/>
                  </a:cubicBez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8" name="Freeform 73"/>
            <p:cNvSpPr>
              <a:spLocks noEditPoints="1"/>
            </p:cNvSpPr>
            <p:nvPr/>
          </p:nvSpPr>
          <p:spPr bwMode="auto">
            <a:xfrm>
              <a:off x="6162759" y="7992770"/>
              <a:ext cx="98425" cy="95250"/>
            </a:xfrm>
            <a:custGeom>
              <a:avLst/>
              <a:gdLst>
                <a:gd name="T0" fmla="*/ 4 w 33"/>
                <a:gd name="T1" fmla="*/ 13 h 32"/>
                <a:gd name="T2" fmla="*/ 4 w 33"/>
                <a:gd name="T3" fmla="*/ 4 h 32"/>
                <a:gd name="T4" fmla="*/ 2 w 33"/>
                <a:gd name="T5" fmla="*/ 1 h 32"/>
                <a:gd name="T6" fmla="*/ 1 w 33"/>
                <a:gd name="T7" fmla="*/ 1 h 32"/>
                <a:gd name="T8" fmla="*/ 0 w 33"/>
                <a:gd name="T9" fmla="*/ 1 h 32"/>
                <a:gd name="T10" fmla="*/ 1 w 33"/>
                <a:gd name="T11" fmla="*/ 0 h 32"/>
                <a:gd name="T12" fmla="*/ 7 w 33"/>
                <a:gd name="T13" fmla="*/ 1 h 32"/>
                <a:gd name="T14" fmla="*/ 12 w 33"/>
                <a:gd name="T15" fmla="*/ 0 h 32"/>
                <a:gd name="T16" fmla="*/ 20 w 33"/>
                <a:gd name="T17" fmla="*/ 2 h 32"/>
                <a:gd name="T18" fmla="*/ 23 w 33"/>
                <a:gd name="T19" fmla="*/ 8 h 32"/>
                <a:gd name="T20" fmla="*/ 17 w 33"/>
                <a:gd name="T21" fmla="*/ 17 h 32"/>
                <a:gd name="T22" fmla="*/ 27 w 33"/>
                <a:gd name="T23" fmla="*/ 28 h 32"/>
                <a:gd name="T24" fmla="*/ 31 w 33"/>
                <a:gd name="T25" fmla="*/ 31 h 32"/>
                <a:gd name="T26" fmla="*/ 32 w 33"/>
                <a:gd name="T27" fmla="*/ 31 h 32"/>
                <a:gd name="T28" fmla="*/ 33 w 33"/>
                <a:gd name="T29" fmla="*/ 32 h 32"/>
                <a:gd name="T30" fmla="*/ 32 w 33"/>
                <a:gd name="T31" fmla="*/ 32 h 32"/>
                <a:gd name="T32" fmla="*/ 28 w 33"/>
                <a:gd name="T33" fmla="*/ 32 h 32"/>
                <a:gd name="T34" fmla="*/ 24 w 33"/>
                <a:gd name="T35" fmla="*/ 31 h 32"/>
                <a:gd name="T36" fmla="*/ 18 w 33"/>
                <a:gd name="T37" fmla="*/ 25 h 32"/>
                <a:gd name="T38" fmla="*/ 14 w 33"/>
                <a:gd name="T39" fmla="*/ 19 h 32"/>
                <a:gd name="T40" fmla="*/ 13 w 33"/>
                <a:gd name="T41" fmla="*/ 19 h 32"/>
                <a:gd name="T42" fmla="*/ 9 w 33"/>
                <a:gd name="T43" fmla="*/ 19 h 32"/>
                <a:gd name="T44" fmla="*/ 9 w 33"/>
                <a:gd name="T45" fmla="*/ 19 h 32"/>
                <a:gd name="T46" fmla="*/ 9 w 33"/>
                <a:gd name="T47" fmla="*/ 20 h 32"/>
                <a:gd name="T48" fmla="*/ 9 w 33"/>
                <a:gd name="T49" fmla="*/ 29 h 32"/>
                <a:gd name="T50" fmla="*/ 11 w 33"/>
                <a:gd name="T51" fmla="*/ 31 h 32"/>
                <a:gd name="T52" fmla="*/ 13 w 33"/>
                <a:gd name="T53" fmla="*/ 31 h 32"/>
                <a:gd name="T54" fmla="*/ 13 w 33"/>
                <a:gd name="T55" fmla="*/ 32 h 32"/>
                <a:gd name="T56" fmla="*/ 13 w 33"/>
                <a:gd name="T57" fmla="*/ 32 h 32"/>
                <a:gd name="T58" fmla="*/ 6 w 33"/>
                <a:gd name="T59" fmla="*/ 32 h 32"/>
                <a:gd name="T60" fmla="*/ 1 w 33"/>
                <a:gd name="T61" fmla="*/ 32 h 32"/>
                <a:gd name="T62" fmla="*/ 1 w 33"/>
                <a:gd name="T63" fmla="*/ 32 h 32"/>
                <a:gd name="T64" fmla="*/ 1 w 33"/>
                <a:gd name="T65" fmla="*/ 31 h 32"/>
                <a:gd name="T66" fmla="*/ 3 w 33"/>
                <a:gd name="T67" fmla="*/ 31 h 32"/>
                <a:gd name="T68" fmla="*/ 4 w 33"/>
                <a:gd name="T69" fmla="*/ 29 h 32"/>
                <a:gd name="T70" fmla="*/ 4 w 33"/>
                <a:gd name="T71" fmla="*/ 20 h 32"/>
                <a:gd name="T72" fmla="*/ 4 w 33"/>
                <a:gd name="T73" fmla="*/ 13 h 32"/>
                <a:gd name="T74" fmla="*/ 9 w 33"/>
                <a:gd name="T75" fmla="*/ 16 h 32"/>
                <a:gd name="T76" fmla="*/ 9 w 33"/>
                <a:gd name="T77" fmla="*/ 17 h 32"/>
                <a:gd name="T78" fmla="*/ 13 w 33"/>
                <a:gd name="T79" fmla="*/ 17 h 32"/>
                <a:gd name="T80" fmla="*/ 16 w 33"/>
                <a:gd name="T81" fmla="*/ 16 h 32"/>
                <a:gd name="T82" fmla="*/ 18 w 33"/>
                <a:gd name="T83" fmla="*/ 10 h 32"/>
                <a:gd name="T84" fmla="*/ 12 w 33"/>
                <a:gd name="T85" fmla="*/ 2 h 32"/>
                <a:gd name="T86" fmla="*/ 9 w 33"/>
                <a:gd name="T87" fmla="*/ 3 h 32"/>
                <a:gd name="T88" fmla="*/ 9 w 33"/>
                <a:gd name="T89" fmla="*/ 3 h 32"/>
                <a:gd name="T90" fmla="*/ 9 w 33"/>
                <a:gd name="T9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 h="32">
                  <a:moveTo>
                    <a:pt x="4" y="13"/>
                  </a:moveTo>
                  <a:cubicBezTo>
                    <a:pt x="4" y="6"/>
                    <a:pt x="4" y="5"/>
                    <a:pt x="4" y="4"/>
                  </a:cubicBezTo>
                  <a:cubicBezTo>
                    <a:pt x="4" y="2"/>
                    <a:pt x="4" y="2"/>
                    <a:pt x="2" y="1"/>
                  </a:cubicBezTo>
                  <a:cubicBezTo>
                    <a:pt x="2" y="1"/>
                    <a:pt x="1" y="1"/>
                    <a:pt x="1" y="1"/>
                  </a:cubicBezTo>
                  <a:cubicBezTo>
                    <a:pt x="0" y="1"/>
                    <a:pt x="0" y="1"/>
                    <a:pt x="0" y="1"/>
                  </a:cubicBezTo>
                  <a:cubicBezTo>
                    <a:pt x="0" y="0"/>
                    <a:pt x="0" y="0"/>
                    <a:pt x="1" y="0"/>
                  </a:cubicBezTo>
                  <a:cubicBezTo>
                    <a:pt x="3" y="0"/>
                    <a:pt x="6" y="1"/>
                    <a:pt x="7" y="1"/>
                  </a:cubicBezTo>
                  <a:cubicBezTo>
                    <a:pt x="8" y="1"/>
                    <a:pt x="11" y="0"/>
                    <a:pt x="12" y="0"/>
                  </a:cubicBezTo>
                  <a:cubicBezTo>
                    <a:pt x="15" y="0"/>
                    <a:pt x="18" y="1"/>
                    <a:pt x="20" y="2"/>
                  </a:cubicBezTo>
                  <a:cubicBezTo>
                    <a:pt x="21" y="3"/>
                    <a:pt x="23" y="5"/>
                    <a:pt x="23" y="8"/>
                  </a:cubicBezTo>
                  <a:cubicBezTo>
                    <a:pt x="23" y="11"/>
                    <a:pt x="22" y="14"/>
                    <a:pt x="17" y="17"/>
                  </a:cubicBezTo>
                  <a:cubicBezTo>
                    <a:pt x="21" y="22"/>
                    <a:pt x="24" y="26"/>
                    <a:pt x="27" y="28"/>
                  </a:cubicBezTo>
                  <a:cubicBezTo>
                    <a:pt x="29" y="31"/>
                    <a:pt x="31" y="31"/>
                    <a:pt x="31" y="31"/>
                  </a:cubicBezTo>
                  <a:cubicBezTo>
                    <a:pt x="32" y="31"/>
                    <a:pt x="32" y="31"/>
                    <a:pt x="32" y="31"/>
                  </a:cubicBezTo>
                  <a:cubicBezTo>
                    <a:pt x="33" y="31"/>
                    <a:pt x="33" y="31"/>
                    <a:pt x="33" y="32"/>
                  </a:cubicBezTo>
                  <a:cubicBezTo>
                    <a:pt x="33" y="32"/>
                    <a:pt x="33" y="32"/>
                    <a:pt x="32" y="32"/>
                  </a:cubicBezTo>
                  <a:cubicBezTo>
                    <a:pt x="28" y="32"/>
                    <a:pt x="28" y="32"/>
                    <a:pt x="28" y="32"/>
                  </a:cubicBezTo>
                  <a:cubicBezTo>
                    <a:pt x="26" y="32"/>
                    <a:pt x="25" y="32"/>
                    <a:pt x="24" y="31"/>
                  </a:cubicBezTo>
                  <a:cubicBezTo>
                    <a:pt x="22" y="30"/>
                    <a:pt x="20" y="28"/>
                    <a:pt x="18" y="25"/>
                  </a:cubicBezTo>
                  <a:cubicBezTo>
                    <a:pt x="16" y="23"/>
                    <a:pt x="14" y="20"/>
                    <a:pt x="14" y="19"/>
                  </a:cubicBezTo>
                  <a:cubicBezTo>
                    <a:pt x="14" y="19"/>
                    <a:pt x="13" y="19"/>
                    <a:pt x="13" y="19"/>
                  </a:cubicBezTo>
                  <a:cubicBezTo>
                    <a:pt x="9" y="19"/>
                    <a:pt x="9" y="19"/>
                    <a:pt x="9" y="19"/>
                  </a:cubicBezTo>
                  <a:cubicBezTo>
                    <a:pt x="9" y="19"/>
                    <a:pt x="9" y="19"/>
                    <a:pt x="9" y="19"/>
                  </a:cubicBezTo>
                  <a:cubicBezTo>
                    <a:pt x="9" y="20"/>
                    <a:pt x="9" y="20"/>
                    <a:pt x="9" y="20"/>
                  </a:cubicBezTo>
                  <a:cubicBezTo>
                    <a:pt x="9" y="24"/>
                    <a:pt x="9" y="27"/>
                    <a:pt x="9" y="29"/>
                  </a:cubicBezTo>
                  <a:cubicBezTo>
                    <a:pt x="9" y="30"/>
                    <a:pt x="10" y="31"/>
                    <a:pt x="11" y="31"/>
                  </a:cubicBezTo>
                  <a:cubicBezTo>
                    <a:pt x="12" y="31"/>
                    <a:pt x="12" y="31"/>
                    <a:pt x="13" y="31"/>
                  </a:cubicBezTo>
                  <a:cubicBezTo>
                    <a:pt x="13" y="31"/>
                    <a:pt x="13" y="31"/>
                    <a:pt x="13" y="32"/>
                  </a:cubicBezTo>
                  <a:cubicBezTo>
                    <a:pt x="13" y="32"/>
                    <a:pt x="13" y="32"/>
                    <a:pt x="13" y="32"/>
                  </a:cubicBezTo>
                  <a:cubicBezTo>
                    <a:pt x="10" y="32"/>
                    <a:pt x="7" y="32"/>
                    <a:pt x="6" y="32"/>
                  </a:cubicBezTo>
                  <a:cubicBezTo>
                    <a:pt x="6" y="32"/>
                    <a:pt x="3" y="32"/>
                    <a:pt x="1" y="32"/>
                  </a:cubicBezTo>
                  <a:cubicBezTo>
                    <a:pt x="1" y="32"/>
                    <a:pt x="1" y="32"/>
                    <a:pt x="1" y="32"/>
                  </a:cubicBezTo>
                  <a:cubicBezTo>
                    <a:pt x="1" y="31"/>
                    <a:pt x="1" y="31"/>
                    <a:pt x="1" y="31"/>
                  </a:cubicBezTo>
                  <a:cubicBezTo>
                    <a:pt x="2" y="31"/>
                    <a:pt x="2" y="31"/>
                    <a:pt x="3" y="31"/>
                  </a:cubicBezTo>
                  <a:cubicBezTo>
                    <a:pt x="4" y="31"/>
                    <a:pt x="4" y="30"/>
                    <a:pt x="4" y="29"/>
                  </a:cubicBezTo>
                  <a:cubicBezTo>
                    <a:pt x="4" y="27"/>
                    <a:pt x="4" y="24"/>
                    <a:pt x="4" y="20"/>
                  </a:cubicBezTo>
                  <a:lnTo>
                    <a:pt x="4" y="13"/>
                  </a:lnTo>
                  <a:close/>
                  <a:moveTo>
                    <a:pt x="9" y="16"/>
                  </a:moveTo>
                  <a:cubicBezTo>
                    <a:pt x="9" y="16"/>
                    <a:pt x="9" y="16"/>
                    <a:pt x="9" y="17"/>
                  </a:cubicBezTo>
                  <a:cubicBezTo>
                    <a:pt x="10" y="17"/>
                    <a:pt x="12" y="17"/>
                    <a:pt x="13" y="17"/>
                  </a:cubicBezTo>
                  <a:cubicBezTo>
                    <a:pt x="14" y="17"/>
                    <a:pt x="15" y="17"/>
                    <a:pt x="16" y="16"/>
                  </a:cubicBezTo>
                  <a:cubicBezTo>
                    <a:pt x="17" y="15"/>
                    <a:pt x="18" y="13"/>
                    <a:pt x="18" y="10"/>
                  </a:cubicBezTo>
                  <a:cubicBezTo>
                    <a:pt x="18" y="4"/>
                    <a:pt x="14" y="2"/>
                    <a:pt x="12" y="2"/>
                  </a:cubicBezTo>
                  <a:cubicBezTo>
                    <a:pt x="11" y="2"/>
                    <a:pt x="10" y="2"/>
                    <a:pt x="9" y="3"/>
                  </a:cubicBezTo>
                  <a:cubicBezTo>
                    <a:pt x="9" y="3"/>
                    <a:pt x="9" y="3"/>
                    <a:pt x="9" y="3"/>
                  </a:cubicBezTo>
                  <a:lnTo>
                    <a:pt x="9" y="16"/>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9" name="Freeform 74"/>
            <p:cNvSpPr>
              <a:spLocks/>
            </p:cNvSpPr>
            <p:nvPr/>
          </p:nvSpPr>
          <p:spPr bwMode="auto">
            <a:xfrm>
              <a:off x="6258009" y="7992770"/>
              <a:ext cx="41275" cy="95250"/>
            </a:xfrm>
            <a:custGeom>
              <a:avLst/>
              <a:gdLst>
                <a:gd name="T0" fmla="*/ 4 w 14"/>
                <a:gd name="T1" fmla="*/ 13 h 32"/>
                <a:gd name="T2" fmla="*/ 4 w 14"/>
                <a:gd name="T3" fmla="*/ 4 h 32"/>
                <a:gd name="T4" fmla="*/ 2 w 14"/>
                <a:gd name="T5" fmla="*/ 1 h 32"/>
                <a:gd name="T6" fmla="*/ 1 w 14"/>
                <a:gd name="T7" fmla="*/ 1 h 32"/>
                <a:gd name="T8" fmla="*/ 0 w 14"/>
                <a:gd name="T9" fmla="*/ 1 h 32"/>
                <a:gd name="T10" fmla="*/ 1 w 14"/>
                <a:gd name="T11" fmla="*/ 0 h 32"/>
                <a:gd name="T12" fmla="*/ 7 w 14"/>
                <a:gd name="T13" fmla="*/ 1 h 32"/>
                <a:gd name="T14" fmla="*/ 12 w 14"/>
                <a:gd name="T15" fmla="*/ 0 h 32"/>
                <a:gd name="T16" fmla="*/ 13 w 14"/>
                <a:gd name="T17" fmla="*/ 1 h 32"/>
                <a:gd name="T18" fmla="*/ 12 w 14"/>
                <a:gd name="T19" fmla="*/ 1 h 32"/>
                <a:gd name="T20" fmla="*/ 11 w 14"/>
                <a:gd name="T21" fmla="*/ 1 h 32"/>
                <a:gd name="T22" fmla="*/ 9 w 14"/>
                <a:gd name="T23" fmla="*/ 4 h 32"/>
                <a:gd name="T24" fmla="*/ 9 w 14"/>
                <a:gd name="T25" fmla="*/ 13 h 32"/>
                <a:gd name="T26" fmla="*/ 9 w 14"/>
                <a:gd name="T27" fmla="*/ 20 h 32"/>
                <a:gd name="T28" fmla="*/ 9 w 14"/>
                <a:gd name="T29" fmla="*/ 29 h 32"/>
                <a:gd name="T30" fmla="*/ 11 w 14"/>
                <a:gd name="T31" fmla="*/ 31 h 32"/>
                <a:gd name="T32" fmla="*/ 13 w 14"/>
                <a:gd name="T33" fmla="*/ 31 h 32"/>
                <a:gd name="T34" fmla="*/ 14 w 14"/>
                <a:gd name="T35" fmla="*/ 32 h 32"/>
                <a:gd name="T36" fmla="*/ 13 w 14"/>
                <a:gd name="T37" fmla="*/ 32 h 32"/>
                <a:gd name="T38" fmla="*/ 6 w 14"/>
                <a:gd name="T39" fmla="*/ 32 h 32"/>
                <a:gd name="T40" fmla="*/ 1 w 14"/>
                <a:gd name="T41" fmla="*/ 32 h 32"/>
                <a:gd name="T42" fmla="*/ 0 w 14"/>
                <a:gd name="T43" fmla="*/ 32 h 32"/>
                <a:gd name="T44" fmla="*/ 1 w 14"/>
                <a:gd name="T45" fmla="*/ 31 h 32"/>
                <a:gd name="T46" fmla="*/ 2 w 14"/>
                <a:gd name="T47" fmla="*/ 31 h 32"/>
                <a:gd name="T48" fmla="*/ 4 w 14"/>
                <a:gd name="T49" fmla="*/ 29 h 32"/>
                <a:gd name="T50" fmla="*/ 4 w 14"/>
                <a:gd name="T51" fmla="*/ 20 h 32"/>
                <a:gd name="T52" fmla="*/ 4 w 14"/>
                <a:gd name="T53"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2">
                  <a:moveTo>
                    <a:pt x="4" y="13"/>
                  </a:moveTo>
                  <a:cubicBezTo>
                    <a:pt x="4" y="6"/>
                    <a:pt x="4" y="5"/>
                    <a:pt x="4" y="4"/>
                  </a:cubicBezTo>
                  <a:cubicBezTo>
                    <a:pt x="4" y="2"/>
                    <a:pt x="3" y="2"/>
                    <a:pt x="2" y="1"/>
                  </a:cubicBezTo>
                  <a:cubicBezTo>
                    <a:pt x="2" y="1"/>
                    <a:pt x="1" y="1"/>
                    <a:pt x="1" y="1"/>
                  </a:cubicBezTo>
                  <a:cubicBezTo>
                    <a:pt x="0" y="1"/>
                    <a:pt x="0" y="1"/>
                    <a:pt x="0" y="1"/>
                  </a:cubicBezTo>
                  <a:cubicBezTo>
                    <a:pt x="0" y="0"/>
                    <a:pt x="0" y="0"/>
                    <a:pt x="1" y="0"/>
                  </a:cubicBezTo>
                  <a:cubicBezTo>
                    <a:pt x="3" y="0"/>
                    <a:pt x="5" y="1"/>
                    <a:pt x="7" y="1"/>
                  </a:cubicBezTo>
                  <a:cubicBezTo>
                    <a:pt x="8" y="1"/>
                    <a:pt x="10" y="0"/>
                    <a:pt x="12" y="0"/>
                  </a:cubicBezTo>
                  <a:cubicBezTo>
                    <a:pt x="12" y="0"/>
                    <a:pt x="13" y="0"/>
                    <a:pt x="13" y="1"/>
                  </a:cubicBezTo>
                  <a:cubicBezTo>
                    <a:pt x="13" y="1"/>
                    <a:pt x="12" y="1"/>
                    <a:pt x="12" y="1"/>
                  </a:cubicBezTo>
                  <a:cubicBezTo>
                    <a:pt x="11" y="1"/>
                    <a:pt x="11" y="1"/>
                    <a:pt x="11" y="1"/>
                  </a:cubicBezTo>
                  <a:cubicBezTo>
                    <a:pt x="9" y="1"/>
                    <a:pt x="9" y="2"/>
                    <a:pt x="9" y="4"/>
                  </a:cubicBezTo>
                  <a:cubicBezTo>
                    <a:pt x="9" y="5"/>
                    <a:pt x="9" y="6"/>
                    <a:pt x="9" y="13"/>
                  </a:cubicBezTo>
                  <a:cubicBezTo>
                    <a:pt x="9" y="20"/>
                    <a:pt x="9" y="20"/>
                    <a:pt x="9" y="20"/>
                  </a:cubicBezTo>
                  <a:cubicBezTo>
                    <a:pt x="9" y="24"/>
                    <a:pt x="9" y="27"/>
                    <a:pt x="9" y="29"/>
                  </a:cubicBezTo>
                  <a:cubicBezTo>
                    <a:pt x="9" y="30"/>
                    <a:pt x="10" y="31"/>
                    <a:pt x="11" y="31"/>
                  </a:cubicBezTo>
                  <a:cubicBezTo>
                    <a:pt x="11" y="31"/>
                    <a:pt x="12" y="31"/>
                    <a:pt x="13" y="31"/>
                  </a:cubicBezTo>
                  <a:cubicBezTo>
                    <a:pt x="13" y="31"/>
                    <a:pt x="14" y="31"/>
                    <a:pt x="14" y="32"/>
                  </a:cubicBezTo>
                  <a:cubicBezTo>
                    <a:pt x="14" y="32"/>
                    <a:pt x="13" y="32"/>
                    <a:pt x="13" y="32"/>
                  </a:cubicBezTo>
                  <a:cubicBezTo>
                    <a:pt x="10" y="32"/>
                    <a:pt x="7" y="32"/>
                    <a:pt x="6" y="32"/>
                  </a:cubicBezTo>
                  <a:cubicBezTo>
                    <a:pt x="5" y="32"/>
                    <a:pt x="3" y="32"/>
                    <a:pt x="1" y="32"/>
                  </a:cubicBezTo>
                  <a:cubicBezTo>
                    <a:pt x="0" y="32"/>
                    <a:pt x="0" y="32"/>
                    <a:pt x="0" y="32"/>
                  </a:cubicBezTo>
                  <a:cubicBezTo>
                    <a:pt x="0" y="31"/>
                    <a:pt x="0" y="31"/>
                    <a:pt x="1" y="31"/>
                  </a:cubicBezTo>
                  <a:cubicBezTo>
                    <a:pt x="1" y="31"/>
                    <a:pt x="2" y="31"/>
                    <a:pt x="2" y="31"/>
                  </a:cubicBezTo>
                  <a:cubicBezTo>
                    <a:pt x="3" y="31"/>
                    <a:pt x="3" y="30"/>
                    <a:pt x="4" y="29"/>
                  </a:cubicBezTo>
                  <a:cubicBezTo>
                    <a:pt x="4" y="27"/>
                    <a:pt x="4" y="24"/>
                    <a:pt x="4" y="20"/>
                  </a:cubicBezTo>
                  <a:lnTo>
                    <a:pt x="4" y="13"/>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0" name="Freeform 75"/>
            <p:cNvSpPr>
              <a:spLocks noEditPoints="1"/>
            </p:cNvSpPr>
            <p:nvPr/>
          </p:nvSpPr>
          <p:spPr bwMode="auto">
            <a:xfrm>
              <a:off x="6296109" y="7992770"/>
              <a:ext cx="103188" cy="95250"/>
            </a:xfrm>
            <a:custGeom>
              <a:avLst/>
              <a:gdLst>
                <a:gd name="T0" fmla="*/ 11 w 35"/>
                <a:gd name="T1" fmla="*/ 21 h 32"/>
                <a:gd name="T2" fmla="*/ 11 w 35"/>
                <a:gd name="T3" fmla="*/ 22 h 32"/>
                <a:gd name="T4" fmla="*/ 9 w 35"/>
                <a:gd name="T5" fmla="*/ 27 h 32"/>
                <a:gd name="T6" fmla="*/ 8 w 35"/>
                <a:gd name="T7" fmla="*/ 30 h 32"/>
                <a:gd name="T8" fmla="*/ 10 w 35"/>
                <a:gd name="T9" fmla="*/ 31 h 32"/>
                <a:gd name="T10" fmla="*/ 10 w 35"/>
                <a:gd name="T11" fmla="*/ 31 h 32"/>
                <a:gd name="T12" fmla="*/ 11 w 35"/>
                <a:gd name="T13" fmla="*/ 32 h 32"/>
                <a:gd name="T14" fmla="*/ 10 w 35"/>
                <a:gd name="T15" fmla="*/ 32 h 32"/>
                <a:gd name="T16" fmla="*/ 6 w 35"/>
                <a:gd name="T17" fmla="*/ 32 h 32"/>
                <a:gd name="T18" fmla="*/ 1 w 35"/>
                <a:gd name="T19" fmla="*/ 32 h 32"/>
                <a:gd name="T20" fmla="*/ 0 w 35"/>
                <a:gd name="T21" fmla="*/ 32 h 32"/>
                <a:gd name="T22" fmla="*/ 1 w 35"/>
                <a:gd name="T23" fmla="*/ 31 h 32"/>
                <a:gd name="T24" fmla="*/ 2 w 35"/>
                <a:gd name="T25" fmla="*/ 31 h 32"/>
                <a:gd name="T26" fmla="*/ 6 w 35"/>
                <a:gd name="T27" fmla="*/ 27 h 32"/>
                <a:gd name="T28" fmla="*/ 16 w 35"/>
                <a:gd name="T29" fmla="*/ 1 h 32"/>
                <a:gd name="T30" fmla="*/ 17 w 35"/>
                <a:gd name="T31" fmla="*/ 0 h 32"/>
                <a:gd name="T32" fmla="*/ 18 w 35"/>
                <a:gd name="T33" fmla="*/ 1 h 32"/>
                <a:gd name="T34" fmla="*/ 29 w 35"/>
                <a:gd name="T35" fmla="*/ 27 h 32"/>
                <a:gd name="T36" fmla="*/ 32 w 35"/>
                <a:gd name="T37" fmla="*/ 31 h 32"/>
                <a:gd name="T38" fmla="*/ 34 w 35"/>
                <a:gd name="T39" fmla="*/ 31 h 32"/>
                <a:gd name="T40" fmla="*/ 35 w 35"/>
                <a:gd name="T41" fmla="*/ 32 h 32"/>
                <a:gd name="T42" fmla="*/ 33 w 35"/>
                <a:gd name="T43" fmla="*/ 32 h 32"/>
                <a:gd name="T44" fmla="*/ 25 w 35"/>
                <a:gd name="T45" fmla="*/ 32 h 32"/>
                <a:gd name="T46" fmla="*/ 24 w 35"/>
                <a:gd name="T47" fmla="*/ 32 h 32"/>
                <a:gd name="T48" fmla="*/ 24 w 35"/>
                <a:gd name="T49" fmla="*/ 31 h 32"/>
                <a:gd name="T50" fmla="*/ 24 w 35"/>
                <a:gd name="T51" fmla="*/ 30 h 32"/>
                <a:gd name="T52" fmla="*/ 21 w 35"/>
                <a:gd name="T53" fmla="*/ 22 h 32"/>
                <a:gd name="T54" fmla="*/ 21 w 35"/>
                <a:gd name="T55" fmla="*/ 21 h 32"/>
                <a:gd name="T56" fmla="*/ 11 w 35"/>
                <a:gd name="T57" fmla="*/ 21 h 32"/>
                <a:gd name="T58" fmla="*/ 20 w 35"/>
                <a:gd name="T59" fmla="*/ 19 h 32"/>
                <a:gd name="T60" fmla="*/ 20 w 35"/>
                <a:gd name="T61" fmla="*/ 19 h 32"/>
                <a:gd name="T62" fmla="*/ 16 w 35"/>
                <a:gd name="T63" fmla="*/ 9 h 32"/>
                <a:gd name="T64" fmla="*/ 16 w 35"/>
                <a:gd name="T65" fmla="*/ 8 h 32"/>
                <a:gd name="T66" fmla="*/ 16 w 35"/>
                <a:gd name="T67" fmla="*/ 9 h 32"/>
                <a:gd name="T68" fmla="*/ 12 w 35"/>
                <a:gd name="T69" fmla="*/ 19 h 32"/>
                <a:gd name="T70" fmla="*/ 12 w 35"/>
                <a:gd name="T71" fmla="*/ 19 h 32"/>
                <a:gd name="T72" fmla="*/ 20 w 35"/>
                <a:gd name="T7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2">
                  <a:moveTo>
                    <a:pt x="11" y="21"/>
                  </a:moveTo>
                  <a:cubicBezTo>
                    <a:pt x="11" y="21"/>
                    <a:pt x="11" y="21"/>
                    <a:pt x="11" y="22"/>
                  </a:cubicBezTo>
                  <a:cubicBezTo>
                    <a:pt x="9" y="27"/>
                    <a:pt x="9" y="27"/>
                    <a:pt x="9" y="27"/>
                  </a:cubicBezTo>
                  <a:cubicBezTo>
                    <a:pt x="8" y="28"/>
                    <a:pt x="8" y="29"/>
                    <a:pt x="8" y="30"/>
                  </a:cubicBezTo>
                  <a:cubicBezTo>
                    <a:pt x="8" y="31"/>
                    <a:pt x="8" y="31"/>
                    <a:pt x="10" y="31"/>
                  </a:cubicBezTo>
                  <a:cubicBezTo>
                    <a:pt x="10" y="31"/>
                    <a:pt x="10" y="31"/>
                    <a:pt x="10" y="31"/>
                  </a:cubicBezTo>
                  <a:cubicBezTo>
                    <a:pt x="11" y="31"/>
                    <a:pt x="11" y="31"/>
                    <a:pt x="11" y="32"/>
                  </a:cubicBezTo>
                  <a:cubicBezTo>
                    <a:pt x="11" y="32"/>
                    <a:pt x="11" y="32"/>
                    <a:pt x="10" y="32"/>
                  </a:cubicBezTo>
                  <a:cubicBezTo>
                    <a:pt x="9" y="32"/>
                    <a:pt x="7" y="32"/>
                    <a:pt x="6" y="32"/>
                  </a:cubicBezTo>
                  <a:cubicBezTo>
                    <a:pt x="5" y="32"/>
                    <a:pt x="3" y="32"/>
                    <a:pt x="1" y="32"/>
                  </a:cubicBezTo>
                  <a:cubicBezTo>
                    <a:pt x="0" y="32"/>
                    <a:pt x="0" y="32"/>
                    <a:pt x="0" y="32"/>
                  </a:cubicBezTo>
                  <a:cubicBezTo>
                    <a:pt x="0" y="31"/>
                    <a:pt x="0" y="31"/>
                    <a:pt x="1" y="31"/>
                  </a:cubicBezTo>
                  <a:cubicBezTo>
                    <a:pt x="1" y="31"/>
                    <a:pt x="2" y="31"/>
                    <a:pt x="2" y="31"/>
                  </a:cubicBezTo>
                  <a:cubicBezTo>
                    <a:pt x="4" y="31"/>
                    <a:pt x="5" y="29"/>
                    <a:pt x="6" y="27"/>
                  </a:cubicBezTo>
                  <a:cubicBezTo>
                    <a:pt x="16" y="1"/>
                    <a:pt x="16" y="1"/>
                    <a:pt x="16" y="1"/>
                  </a:cubicBezTo>
                  <a:cubicBezTo>
                    <a:pt x="17" y="0"/>
                    <a:pt x="17" y="0"/>
                    <a:pt x="17" y="0"/>
                  </a:cubicBezTo>
                  <a:cubicBezTo>
                    <a:pt x="18" y="0"/>
                    <a:pt x="18" y="0"/>
                    <a:pt x="18" y="1"/>
                  </a:cubicBezTo>
                  <a:cubicBezTo>
                    <a:pt x="19" y="3"/>
                    <a:pt x="26" y="20"/>
                    <a:pt x="29" y="27"/>
                  </a:cubicBezTo>
                  <a:cubicBezTo>
                    <a:pt x="30" y="30"/>
                    <a:pt x="31" y="31"/>
                    <a:pt x="32" y="31"/>
                  </a:cubicBezTo>
                  <a:cubicBezTo>
                    <a:pt x="33" y="31"/>
                    <a:pt x="34" y="31"/>
                    <a:pt x="34" y="31"/>
                  </a:cubicBezTo>
                  <a:cubicBezTo>
                    <a:pt x="34" y="31"/>
                    <a:pt x="35" y="31"/>
                    <a:pt x="35" y="32"/>
                  </a:cubicBezTo>
                  <a:cubicBezTo>
                    <a:pt x="35" y="32"/>
                    <a:pt x="34" y="32"/>
                    <a:pt x="33" y="32"/>
                  </a:cubicBezTo>
                  <a:cubicBezTo>
                    <a:pt x="31" y="32"/>
                    <a:pt x="28" y="32"/>
                    <a:pt x="25" y="32"/>
                  </a:cubicBezTo>
                  <a:cubicBezTo>
                    <a:pt x="24" y="32"/>
                    <a:pt x="24" y="32"/>
                    <a:pt x="24" y="32"/>
                  </a:cubicBezTo>
                  <a:cubicBezTo>
                    <a:pt x="24" y="31"/>
                    <a:pt x="24" y="31"/>
                    <a:pt x="24" y="31"/>
                  </a:cubicBezTo>
                  <a:cubicBezTo>
                    <a:pt x="24" y="31"/>
                    <a:pt x="25" y="31"/>
                    <a:pt x="24" y="30"/>
                  </a:cubicBezTo>
                  <a:cubicBezTo>
                    <a:pt x="21" y="22"/>
                    <a:pt x="21" y="22"/>
                    <a:pt x="21" y="22"/>
                  </a:cubicBezTo>
                  <a:cubicBezTo>
                    <a:pt x="21" y="21"/>
                    <a:pt x="21" y="21"/>
                    <a:pt x="21" y="21"/>
                  </a:cubicBezTo>
                  <a:lnTo>
                    <a:pt x="11" y="21"/>
                  </a:lnTo>
                  <a:close/>
                  <a:moveTo>
                    <a:pt x="20" y="19"/>
                  </a:moveTo>
                  <a:cubicBezTo>
                    <a:pt x="20" y="19"/>
                    <a:pt x="20" y="19"/>
                    <a:pt x="20" y="19"/>
                  </a:cubicBezTo>
                  <a:cubicBezTo>
                    <a:pt x="16" y="9"/>
                    <a:pt x="16" y="9"/>
                    <a:pt x="16" y="9"/>
                  </a:cubicBezTo>
                  <a:cubicBezTo>
                    <a:pt x="16" y="9"/>
                    <a:pt x="16" y="8"/>
                    <a:pt x="16" y="8"/>
                  </a:cubicBezTo>
                  <a:cubicBezTo>
                    <a:pt x="16" y="8"/>
                    <a:pt x="16" y="9"/>
                    <a:pt x="16" y="9"/>
                  </a:cubicBezTo>
                  <a:cubicBezTo>
                    <a:pt x="12" y="19"/>
                    <a:pt x="12" y="19"/>
                    <a:pt x="12" y="19"/>
                  </a:cubicBezTo>
                  <a:cubicBezTo>
                    <a:pt x="12" y="19"/>
                    <a:pt x="12" y="19"/>
                    <a:pt x="12" y="19"/>
                  </a:cubicBezTo>
                  <a:lnTo>
                    <a:pt x="20" y="19"/>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1" name="Freeform 76"/>
            <p:cNvSpPr>
              <a:spLocks/>
            </p:cNvSpPr>
            <p:nvPr/>
          </p:nvSpPr>
          <p:spPr bwMode="auto">
            <a:xfrm>
              <a:off x="6396122" y="8049920"/>
              <a:ext cx="44450" cy="11113"/>
            </a:xfrm>
            <a:custGeom>
              <a:avLst/>
              <a:gdLst>
                <a:gd name="T0" fmla="*/ 13 w 15"/>
                <a:gd name="T1" fmla="*/ 0 h 4"/>
                <a:gd name="T2" fmla="*/ 15 w 15"/>
                <a:gd name="T3" fmla="*/ 0 h 4"/>
                <a:gd name="T4" fmla="*/ 13 w 15"/>
                <a:gd name="T5" fmla="*/ 1 h 4"/>
                <a:gd name="T6" fmla="*/ 2 w 15"/>
                <a:gd name="T7" fmla="*/ 3 h 4"/>
                <a:gd name="T8" fmla="*/ 0 w 15"/>
                <a:gd name="T9" fmla="*/ 4 h 4"/>
                <a:gd name="T10" fmla="*/ 0 w 15"/>
                <a:gd name="T11" fmla="*/ 3 h 4"/>
                <a:gd name="T12" fmla="*/ 0 w 15"/>
                <a:gd name="T13" fmla="*/ 0 h 4"/>
                <a:gd name="T14" fmla="*/ 1 w 15"/>
                <a:gd name="T15" fmla="*/ 0 h 4"/>
                <a:gd name="T16" fmla="*/ 13 w 1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13" y="0"/>
                  </a:moveTo>
                  <a:cubicBezTo>
                    <a:pt x="14" y="0"/>
                    <a:pt x="15" y="0"/>
                    <a:pt x="15" y="0"/>
                  </a:cubicBezTo>
                  <a:cubicBezTo>
                    <a:pt x="15" y="1"/>
                    <a:pt x="14" y="1"/>
                    <a:pt x="13" y="1"/>
                  </a:cubicBezTo>
                  <a:cubicBezTo>
                    <a:pt x="11" y="1"/>
                    <a:pt x="3" y="3"/>
                    <a:pt x="2" y="3"/>
                  </a:cubicBezTo>
                  <a:cubicBezTo>
                    <a:pt x="1" y="3"/>
                    <a:pt x="0" y="4"/>
                    <a:pt x="0" y="4"/>
                  </a:cubicBezTo>
                  <a:cubicBezTo>
                    <a:pt x="0" y="4"/>
                    <a:pt x="0" y="4"/>
                    <a:pt x="0" y="3"/>
                  </a:cubicBezTo>
                  <a:cubicBezTo>
                    <a:pt x="0" y="0"/>
                    <a:pt x="0" y="0"/>
                    <a:pt x="0" y="0"/>
                  </a:cubicBezTo>
                  <a:cubicBezTo>
                    <a:pt x="0" y="0"/>
                    <a:pt x="1" y="0"/>
                    <a:pt x="1" y="0"/>
                  </a:cubicBezTo>
                  <a:lnTo>
                    <a:pt x="13" y="0"/>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2" name="Freeform 77"/>
            <p:cNvSpPr>
              <a:spLocks/>
            </p:cNvSpPr>
            <p:nvPr/>
          </p:nvSpPr>
          <p:spPr bwMode="auto">
            <a:xfrm>
              <a:off x="6451684" y="7978482"/>
              <a:ext cx="112713" cy="112713"/>
            </a:xfrm>
            <a:custGeom>
              <a:avLst/>
              <a:gdLst>
                <a:gd name="T0" fmla="*/ 34 w 38"/>
                <a:gd name="T1" fmla="*/ 34 h 38"/>
                <a:gd name="T2" fmla="*/ 33 w 38"/>
                <a:gd name="T3" fmla="*/ 36 h 38"/>
                <a:gd name="T4" fmla="*/ 22 w 38"/>
                <a:gd name="T5" fmla="*/ 38 h 38"/>
                <a:gd name="T6" fmla="*/ 0 w 38"/>
                <a:gd name="T7" fmla="*/ 19 h 38"/>
                <a:gd name="T8" fmla="*/ 8 w 38"/>
                <a:gd name="T9" fmla="*/ 3 h 38"/>
                <a:gd name="T10" fmla="*/ 21 w 38"/>
                <a:gd name="T11" fmla="*/ 0 h 38"/>
                <a:gd name="T12" fmla="*/ 29 w 38"/>
                <a:gd name="T13" fmla="*/ 1 h 38"/>
                <a:gd name="T14" fmla="*/ 33 w 38"/>
                <a:gd name="T15" fmla="*/ 2 h 38"/>
                <a:gd name="T16" fmla="*/ 34 w 38"/>
                <a:gd name="T17" fmla="*/ 2 h 38"/>
                <a:gd name="T18" fmla="*/ 33 w 38"/>
                <a:gd name="T19" fmla="*/ 10 h 38"/>
                <a:gd name="T20" fmla="*/ 33 w 38"/>
                <a:gd name="T21" fmla="*/ 11 h 38"/>
                <a:gd name="T22" fmla="*/ 32 w 38"/>
                <a:gd name="T23" fmla="*/ 10 h 38"/>
                <a:gd name="T24" fmla="*/ 31 w 38"/>
                <a:gd name="T25" fmla="*/ 6 h 38"/>
                <a:gd name="T26" fmla="*/ 20 w 38"/>
                <a:gd name="T27" fmla="*/ 3 h 38"/>
                <a:gd name="T28" fmla="*/ 11 w 38"/>
                <a:gd name="T29" fmla="*/ 6 h 38"/>
                <a:gd name="T30" fmla="*/ 6 w 38"/>
                <a:gd name="T31" fmla="*/ 17 h 38"/>
                <a:gd name="T32" fmla="*/ 23 w 38"/>
                <a:gd name="T33" fmla="*/ 35 h 38"/>
                <a:gd name="T34" fmla="*/ 27 w 38"/>
                <a:gd name="T35" fmla="*/ 35 h 38"/>
                <a:gd name="T36" fmla="*/ 28 w 38"/>
                <a:gd name="T37" fmla="*/ 33 h 38"/>
                <a:gd name="T38" fmla="*/ 28 w 38"/>
                <a:gd name="T39" fmla="*/ 28 h 38"/>
                <a:gd name="T40" fmla="*/ 28 w 38"/>
                <a:gd name="T41" fmla="*/ 23 h 38"/>
                <a:gd name="T42" fmla="*/ 26 w 38"/>
                <a:gd name="T43" fmla="*/ 20 h 38"/>
                <a:gd name="T44" fmla="*/ 24 w 38"/>
                <a:gd name="T45" fmla="*/ 20 h 38"/>
                <a:gd name="T46" fmla="*/ 23 w 38"/>
                <a:gd name="T47" fmla="*/ 20 h 38"/>
                <a:gd name="T48" fmla="*/ 24 w 38"/>
                <a:gd name="T49" fmla="*/ 19 h 38"/>
                <a:gd name="T50" fmla="*/ 31 w 38"/>
                <a:gd name="T51" fmla="*/ 19 h 38"/>
                <a:gd name="T52" fmla="*/ 37 w 38"/>
                <a:gd name="T53" fmla="*/ 19 h 38"/>
                <a:gd name="T54" fmla="*/ 38 w 38"/>
                <a:gd name="T55" fmla="*/ 20 h 38"/>
                <a:gd name="T56" fmla="*/ 37 w 38"/>
                <a:gd name="T57" fmla="*/ 20 h 38"/>
                <a:gd name="T58" fmla="*/ 36 w 38"/>
                <a:gd name="T59" fmla="*/ 20 h 38"/>
                <a:gd name="T60" fmla="*/ 34 w 38"/>
                <a:gd name="T61" fmla="*/ 23 h 38"/>
                <a:gd name="T62" fmla="*/ 34 w 38"/>
                <a:gd name="T63" fmla="*/ 29 h 38"/>
                <a:gd name="T64" fmla="*/ 34 w 38"/>
                <a:gd name="T65"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8">
                  <a:moveTo>
                    <a:pt x="34" y="34"/>
                  </a:moveTo>
                  <a:cubicBezTo>
                    <a:pt x="34" y="35"/>
                    <a:pt x="34" y="35"/>
                    <a:pt x="33" y="36"/>
                  </a:cubicBezTo>
                  <a:cubicBezTo>
                    <a:pt x="30" y="37"/>
                    <a:pt x="25" y="38"/>
                    <a:pt x="22" y="38"/>
                  </a:cubicBezTo>
                  <a:cubicBezTo>
                    <a:pt x="10" y="38"/>
                    <a:pt x="0" y="32"/>
                    <a:pt x="0" y="19"/>
                  </a:cubicBezTo>
                  <a:cubicBezTo>
                    <a:pt x="0" y="11"/>
                    <a:pt x="4" y="6"/>
                    <a:pt x="8" y="3"/>
                  </a:cubicBezTo>
                  <a:cubicBezTo>
                    <a:pt x="13" y="1"/>
                    <a:pt x="17" y="0"/>
                    <a:pt x="21" y="0"/>
                  </a:cubicBezTo>
                  <a:cubicBezTo>
                    <a:pt x="24" y="0"/>
                    <a:pt x="28" y="1"/>
                    <a:pt x="29" y="1"/>
                  </a:cubicBezTo>
                  <a:cubicBezTo>
                    <a:pt x="30" y="1"/>
                    <a:pt x="32" y="1"/>
                    <a:pt x="33" y="2"/>
                  </a:cubicBezTo>
                  <a:cubicBezTo>
                    <a:pt x="34" y="2"/>
                    <a:pt x="34" y="2"/>
                    <a:pt x="34" y="2"/>
                  </a:cubicBezTo>
                  <a:cubicBezTo>
                    <a:pt x="34" y="3"/>
                    <a:pt x="33" y="4"/>
                    <a:pt x="33" y="10"/>
                  </a:cubicBezTo>
                  <a:cubicBezTo>
                    <a:pt x="33" y="11"/>
                    <a:pt x="33" y="11"/>
                    <a:pt x="33" y="11"/>
                  </a:cubicBezTo>
                  <a:cubicBezTo>
                    <a:pt x="33" y="11"/>
                    <a:pt x="32" y="11"/>
                    <a:pt x="32" y="10"/>
                  </a:cubicBezTo>
                  <a:cubicBezTo>
                    <a:pt x="32" y="9"/>
                    <a:pt x="32" y="8"/>
                    <a:pt x="31" y="6"/>
                  </a:cubicBezTo>
                  <a:cubicBezTo>
                    <a:pt x="29" y="5"/>
                    <a:pt x="25" y="3"/>
                    <a:pt x="20" y="3"/>
                  </a:cubicBezTo>
                  <a:cubicBezTo>
                    <a:pt x="17" y="3"/>
                    <a:pt x="14" y="3"/>
                    <a:pt x="11" y="6"/>
                  </a:cubicBezTo>
                  <a:cubicBezTo>
                    <a:pt x="8" y="8"/>
                    <a:pt x="6" y="11"/>
                    <a:pt x="6" y="17"/>
                  </a:cubicBezTo>
                  <a:cubicBezTo>
                    <a:pt x="6" y="28"/>
                    <a:pt x="13" y="35"/>
                    <a:pt x="23" y="35"/>
                  </a:cubicBezTo>
                  <a:cubicBezTo>
                    <a:pt x="24" y="35"/>
                    <a:pt x="26" y="35"/>
                    <a:pt x="27" y="35"/>
                  </a:cubicBezTo>
                  <a:cubicBezTo>
                    <a:pt x="28" y="34"/>
                    <a:pt x="28" y="34"/>
                    <a:pt x="28" y="33"/>
                  </a:cubicBezTo>
                  <a:cubicBezTo>
                    <a:pt x="28" y="28"/>
                    <a:pt x="28" y="28"/>
                    <a:pt x="28" y="28"/>
                  </a:cubicBezTo>
                  <a:cubicBezTo>
                    <a:pt x="28" y="26"/>
                    <a:pt x="28" y="24"/>
                    <a:pt x="28" y="23"/>
                  </a:cubicBezTo>
                  <a:cubicBezTo>
                    <a:pt x="28" y="21"/>
                    <a:pt x="27" y="20"/>
                    <a:pt x="26" y="20"/>
                  </a:cubicBezTo>
                  <a:cubicBezTo>
                    <a:pt x="25" y="20"/>
                    <a:pt x="25" y="20"/>
                    <a:pt x="24" y="20"/>
                  </a:cubicBezTo>
                  <a:cubicBezTo>
                    <a:pt x="23" y="20"/>
                    <a:pt x="23" y="20"/>
                    <a:pt x="23" y="20"/>
                  </a:cubicBezTo>
                  <a:cubicBezTo>
                    <a:pt x="23" y="19"/>
                    <a:pt x="23" y="19"/>
                    <a:pt x="24" y="19"/>
                  </a:cubicBezTo>
                  <a:cubicBezTo>
                    <a:pt x="27" y="19"/>
                    <a:pt x="30" y="19"/>
                    <a:pt x="31" y="19"/>
                  </a:cubicBezTo>
                  <a:cubicBezTo>
                    <a:pt x="33" y="19"/>
                    <a:pt x="35" y="19"/>
                    <a:pt x="37" y="19"/>
                  </a:cubicBezTo>
                  <a:cubicBezTo>
                    <a:pt x="37" y="19"/>
                    <a:pt x="38" y="19"/>
                    <a:pt x="38" y="20"/>
                  </a:cubicBezTo>
                  <a:cubicBezTo>
                    <a:pt x="38" y="20"/>
                    <a:pt x="37" y="20"/>
                    <a:pt x="37" y="20"/>
                  </a:cubicBezTo>
                  <a:cubicBezTo>
                    <a:pt x="37" y="20"/>
                    <a:pt x="36" y="20"/>
                    <a:pt x="36" y="20"/>
                  </a:cubicBezTo>
                  <a:cubicBezTo>
                    <a:pt x="34" y="20"/>
                    <a:pt x="34" y="21"/>
                    <a:pt x="34" y="23"/>
                  </a:cubicBezTo>
                  <a:cubicBezTo>
                    <a:pt x="34" y="24"/>
                    <a:pt x="34" y="26"/>
                    <a:pt x="34" y="29"/>
                  </a:cubicBezTo>
                  <a:lnTo>
                    <a:pt x="34" y="34"/>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3" name="Freeform 78"/>
            <p:cNvSpPr>
              <a:spLocks/>
            </p:cNvSpPr>
            <p:nvPr/>
          </p:nvSpPr>
          <p:spPr bwMode="auto">
            <a:xfrm>
              <a:off x="6575509" y="7992770"/>
              <a:ext cx="61913" cy="95250"/>
            </a:xfrm>
            <a:custGeom>
              <a:avLst/>
              <a:gdLst>
                <a:gd name="T0" fmla="*/ 4 w 21"/>
                <a:gd name="T1" fmla="*/ 13 h 32"/>
                <a:gd name="T2" fmla="*/ 4 w 21"/>
                <a:gd name="T3" fmla="*/ 4 h 32"/>
                <a:gd name="T4" fmla="*/ 2 w 21"/>
                <a:gd name="T5" fmla="*/ 1 h 32"/>
                <a:gd name="T6" fmla="*/ 1 w 21"/>
                <a:gd name="T7" fmla="*/ 1 h 32"/>
                <a:gd name="T8" fmla="*/ 0 w 21"/>
                <a:gd name="T9" fmla="*/ 1 h 32"/>
                <a:gd name="T10" fmla="*/ 1 w 21"/>
                <a:gd name="T11" fmla="*/ 0 h 32"/>
                <a:gd name="T12" fmla="*/ 4 w 21"/>
                <a:gd name="T13" fmla="*/ 0 h 32"/>
                <a:gd name="T14" fmla="*/ 7 w 21"/>
                <a:gd name="T15" fmla="*/ 1 h 32"/>
                <a:gd name="T16" fmla="*/ 17 w 21"/>
                <a:gd name="T17" fmla="*/ 0 h 32"/>
                <a:gd name="T18" fmla="*/ 19 w 21"/>
                <a:gd name="T19" fmla="*/ 0 h 32"/>
                <a:gd name="T20" fmla="*/ 20 w 21"/>
                <a:gd name="T21" fmla="*/ 0 h 32"/>
                <a:gd name="T22" fmla="*/ 20 w 21"/>
                <a:gd name="T23" fmla="*/ 0 h 32"/>
                <a:gd name="T24" fmla="*/ 20 w 21"/>
                <a:gd name="T25" fmla="*/ 3 h 32"/>
                <a:gd name="T26" fmla="*/ 20 w 21"/>
                <a:gd name="T27" fmla="*/ 6 h 32"/>
                <a:gd name="T28" fmla="*/ 19 w 21"/>
                <a:gd name="T29" fmla="*/ 6 h 32"/>
                <a:gd name="T30" fmla="*/ 19 w 21"/>
                <a:gd name="T31" fmla="*/ 6 h 32"/>
                <a:gd name="T32" fmla="*/ 19 w 21"/>
                <a:gd name="T33" fmla="*/ 4 h 32"/>
                <a:gd name="T34" fmla="*/ 16 w 21"/>
                <a:gd name="T35" fmla="*/ 3 h 32"/>
                <a:gd name="T36" fmla="*/ 10 w 21"/>
                <a:gd name="T37" fmla="*/ 3 h 32"/>
                <a:gd name="T38" fmla="*/ 10 w 21"/>
                <a:gd name="T39" fmla="*/ 3 h 32"/>
                <a:gd name="T40" fmla="*/ 10 w 21"/>
                <a:gd name="T41" fmla="*/ 14 h 32"/>
                <a:gd name="T42" fmla="*/ 10 w 21"/>
                <a:gd name="T43" fmla="*/ 14 h 32"/>
                <a:gd name="T44" fmla="*/ 17 w 21"/>
                <a:gd name="T45" fmla="*/ 14 h 32"/>
                <a:gd name="T46" fmla="*/ 19 w 21"/>
                <a:gd name="T47" fmla="*/ 13 h 32"/>
                <a:gd name="T48" fmla="*/ 19 w 21"/>
                <a:gd name="T49" fmla="*/ 13 h 32"/>
                <a:gd name="T50" fmla="*/ 20 w 21"/>
                <a:gd name="T51" fmla="*/ 13 h 32"/>
                <a:gd name="T52" fmla="*/ 19 w 21"/>
                <a:gd name="T53" fmla="*/ 16 h 32"/>
                <a:gd name="T54" fmla="*/ 19 w 21"/>
                <a:gd name="T55" fmla="*/ 19 h 32"/>
                <a:gd name="T56" fmla="*/ 19 w 21"/>
                <a:gd name="T57" fmla="*/ 20 h 32"/>
                <a:gd name="T58" fmla="*/ 18 w 21"/>
                <a:gd name="T59" fmla="*/ 19 h 32"/>
                <a:gd name="T60" fmla="*/ 18 w 21"/>
                <a:gd name="T61" fmla="*/ 18 h 32"/>
                <a:gd name="T62" fmla="*/ 16 w 21"/>
                <a:gd name="T63" fmla="*/ 16 h 32"/>
                <a:gd name="T64" fmla="*/ 10 w 21"/>
                <a:gd name="T65" fmla="*/ 16 h 32"/>
                <a:gd name="T66" fmla="*/ 10 w 21"/>
                <a:gd name="T67" fmla="*/ 17 h 32"/>
                <a:gd name="T68" fmla="*/ 10 w 21"/>
                <a:gd name="T69" fmla="*/ 20 h 32"/>
                <a:gd name="T70" fmla="*/ 10 w 21"/>
                <a:gd name="T71" fmla="*/ 26 h 32"/>
                <a:gd name="T72" fmla="*/ 15 w 21"/>
                <a:gd name="T73" fmla="*/ 30 h 32"/>
                <a:gd name="T74" fmla="*/ 19 w 21"/>
                <a:gd name="T75" fmla="*/ 29 h 32"/>
                <a:gd name="T76" fmla="*/ 20 w 21"/>
                <a:gd name="T77" fmla="*/ 26 h 32"/>
                <a:gd name="T78" fmla="*/ 21 w 21"/>
                <a:gd name="T79" fmla="*/ 26 h 32"/>
                <a:gd name="T80" fmla="*/ 21 w 21"/>
                <a:gd name="T81" fmla="*/ 26 h 32"/>
                <a:gd name="T82" fmla="*/ 21 w 21"/>
                <a:gd name="T83" fmla="*/ 31 h 32"/>
                <a:gd name="T84" fmla="*/ 18 w 21"/>
                <a:gd name="T85" fmla="*/ 32 h 32"/>
                <a:gd name="T86" fmla="*/ 11 w 21"/>
                <a:gd name="T87" fmla="*/ 32 h 32"/>
                <a:gd name="T88" fmla="*/ 7 w 21"/>
                <a:gd name="T89" fmla="*/ 32 h 32"/>
                <a:gd name="T90" fmla="*/ 4 w 21"/>
                <a:gd name="T91" fmla="*/ 32 h 32"/>
                <a:gd name="T92" fmla="*/ 1 w 21"/>
                <a:gd name="T93" fmla="*/ 32 h 32"/>
                <a:gd name="T94" fmla="*/ 1 w 21"/>
                <a:gd name="T95" fmla="*/ 32 h 32"/>
                <a:gd name="T96" fmla="*/ 1 w 21"/>
                <a:gd name="T97" fmla="*/ 31 h 32"/>
                <a:gd name="T98" fmla="*/ 3 w 21"/>
                <a:gd name="T99" fmla="*/ 31 h 32"/>
                <a:gd name="T100" fmla="*/ 4 w 21"/>
                <a:gd name="T101" fmla="*/ 29 h 32"/>
                <a:gd name="T102" fmla="*/ 4 w 21"/>
                <a:gd name="T103" fmla="*/ 20 h 32"/>
                <a:gd name="T104" fmla="*/ 4 w 21"/>
                <a:gd name="T105"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 h="32">
                  <a:moveTo>
                    <a:pt x="4" y="13"/>
                  </a:moveTo>
                  <a:cubicBezTo>
                    <a:pt x="4" y="6"/>
                    <a:pt x="4" y="5"/>
                    <a:pt x="4" y="4"/>
                  </a:cubicBezTo>
                  <a:cubicBezTo>
                    <a:pt x="4" y="2"/>
                    <a:pt x="4" y="2"/>
                    <a:pt x="2" y="1"/>
                  </a:cubicBezTo>
                  <a:cubicBezTo>
                    <a:pt x="2" y="1"/>
                    <a:pt x="1" y="1"/>
                    <a:pt x="1" y="1"/>
                  </a:cubicBezTo>
                  <a:cubicBezTo>
                    <a:pt x="0" y="1"/>
                    <a:pt x="0" y="1"/>
                    <a:pt x="0" y="1"/>
                  </a:cubicBezTo>
                  <a:cubicBezTo>
                    <a:pt x="0" y="0"/>
                    <a:pt x="0" y="0"/>
                    <a:pt x="1" y="0"/>
                  </a:cubicBezTo>
                  <a:cubicBezTo>
                    <a:pt x="2" y="0"/>
                    <a:pt x="3" y="0"/>
                    <a:pt x="4" y="0"/>
                  </a:cubicBezTo>
                  <a:cubicBezTo>
                    <a:pt x="5" y="0"/>
                    <a:pt x="6" y="1"/>
                    <a:pt x="7" y="1"/>
                  </a:cubicBezTo>
                  <a:cubicBezTo>
                    <a:pt x="8" y="1"/>
                    <a:pt x="17" y="1"/>
                    <a:pt x="17" y="0"/>
                  </a:cubicBezTo>
                  <a:cubicBezTo>
                    <a:pt x="18" y="0"/>
                    <a:pt x="19" y="0"/>
                    <a:pt x="19" y="0"/>
                  </a:cubicBezTo>
                  <a:cubicBezTo>
                    <a:pt x="19" y="0"/>
                    <a:pt x="20" y="0"/>
                    <a:pt x="20" y="0"/>
                  </a:cubicBezTo>
                  <a:cubicBezTo>
                    <a:pt x="20" y="0"/>
                    <a:pt x="20" y="0"/>
                    <a:pt x="20" y="0"/>
                  </a:cubicBezTo>
                  <a:cubicBezTo>
                    <a:pt x="20" y="1"/>
                    <a:pt x="20" y="1"/>
                    <a:pt x="20" y="3"/>
                  </a:cubicBezTo>
                  <a:cubicBezTo>
                    <a:pt x="20" y="4"/>
                    <a:pt x="20" y="5"/>
                    <a:pt x="20" y="6"/>
                  </a:cubicBezTo>
                  <a:cubicBezTo>
                    <a:pt x="20" y="6"/>
                    <a:pt x="20" y="6"/>
                    <a:pt x="19" y="6"/>
                  </a:cubicBezTo>
                  <a:cubicBezTo>
                    <a:pt x="19" y="6"/>
                    <a:pt x="19" y="6"/>
                    <a:pt x="19" y="6"/>
                  </a:cubicBezTo>
                  <a:cubicBezTo>
                    <a:pt x="19" y="5"/>
                    <a:pt x="19" y="5"/>
                    <a:pt x="19" y="4"/>
                  </a:cubicBezTo>
                  <a:cubicBezTo>
                    <a:pt x="18" y="4"/>
                    <a:pt x="18" y="3"/>
                    <a:pt x="16" y="3"/>
                  </a:cubicBezTo>
                  <a:cubicBezTo>
                    <a:pt x="15" y="3"/>
                    <a:pt x="11" y="3"/>
                    <a:pt x="10" y="3"/>
                  </a:cubicBezTo>
                  <a:cubicBezTo>
                    <a:pt x="10" y="3"/>
                    <a:pt x="10" y="3"/>
                    <a:pt x="10" y="3"/>
                  </a:cubicBezTo>
                  <a:cubicBezTo>
                    <a:pt x="10" y="14"/>
                    <a:pt x="10" y="14"/>
                    <a:pt x="10" y="14"/>
                  </a:cubicBezTo>
                  <a:cubicBezTo>
                    <a:pt x="10" y="14"/>
                    <a:pt x="10" y="14"/>
                    <a:pt x="10" y="14"/>
                  </a:cubicBezTo>
                  <a:cubicBezTo>
                    <a:pt x="11" y="14"/>
                    <a:pt x="16" y="14"/>
                    <a:pt x="17" y="14"/>
                  </a:cubicBezTo>
                  <a:cubicBezTo>
                    <a:pt x="18" y="14"/>
                    <a:pt x="18" y="14"/>
                    <a:pt x="19" y="13"/>
                  </a:cubicBezTo>
                  <a:cubicBezTo>
                    <a:pt x="19" y="13"/>
                    <a:pt x="19" y="13"/>
                    <a:pt x="19" y="13"/>
                  </a:cubicBezTo>
                  <a:cubicBezTo>
                    <a:pt x="19" y="13"/>
                    <a:pt x="20" y="13"/>
                    <a:pt x="20" y="13"/>
                  </a:cubicBezTo>
                  <a:cubicBezTo>
                    <a:pt x="20" y="13"/>
                    <a:pt x="19" y="14"/>
                    <a:pt x="19" y="16"/>
                  </a:cubicBezTo>
                  <a:cubicBezTo>
                    <a:pt x="19" y="17"/>
                    <a:pt x="19" y="19"/>
                    <a:pt x="19" y="19"/>
                  </a:cubicBezTo>
                  <a:cubicBezTo>
                    <a:pt x="19" y="19"/>
                    <a:pt x="19" y="20"/>
                    <a:pt x="19" y="20"/>
                  </a:cubicBezTo>
                  <a:cubicBezTo>
                    <a:pt x="18" y="20"/>
                    <a:pt x="18" y="20"/>
                    <a:pt x="18" y="19"/>
                  </a:cubicBezTo>
                  <a:cubicBezTo>
                    <a:pt x="18" y="19"/>
                    <a:pt x="18" y="18"/>
                    <a:pt x="18" y="18"/>
                  </a:cubicBezTo>
                  <a:cubicBezTo>
                    <a:pt x="18" y="17"/>
                    <a:pt x="17" y="16"/>
                    <a:pt x="16" y="16"/>
                  </a:cubicBezTo>
                  <a:cubicBezTo>
                    <a:pt x="15" y="16"/>
                    <a:pt x="11" y="16"/>
                    <a:pt x="10" y="16"/>
                  </a:cubicBezTo>
                  <a:cubicBezTo>
                    <a:pt x="10" y="16"/>
                    <a:pt x="10" y="16"/>
                    <a:pt x="10" y="17"/>
                  </a:cubicBezTo>
                  <a:cubicBezTo>
                    <a:pt x="10" y="20"/>
                    <a:pt x="10" y="20"/>
                    <a:pt x="10" y="20"/>
                  </a:cubicBezTo>
                  <a:cubicBezTo>
                    <a:pt x="10" y="21"/>
                    <a:pt x="9" y="25"/>
                    <a:pt x="10" y="26"/>
                  </a:cubicBezTo>
                  <a:cubicBezTo>
                    <a:pt x="10" y="29"/>
                    <a:pt x="10" y="30"/>
                    <a:pt x="15" y="30"/>
                  </a:cubicBezTo>
                  <a:cubicBezTo>
                    <a:pt x="16" y="30"/>
                    <a:pt x="17" y="30"/>
                    <a:pt x="19" y="29"/>
                  </a:cubicBezTo>
                  <a:cubicBezTo>
                    <a:pt x="20" y="29"/>
                    <a:pt x="20" y="28"/>
                    <a:pt x="20" y="26"/>
                  </a:cubicBezTo>
                  <a:cubicBezTo>
                    <a:pt x="20" y="26"/>
                    <a:pt x="21" y="26"/>
                    <a:pt x="21" y="26"/>
                  </a:cubicBezTo>
                  <a:cubicBezTo>
                    <a:pt x="21" y="26"/>
                    <a:pt x="21" y="26"/>
                    <a:pt x="21" y="26"/>
                  </a:cubicBezTo>
                  <a:cubicBezTo>
                    <a:pt x="21" y="27"/>
                    <a:pt x="21" y="30"/>
                    <a:pt x="21" y="31"/>
                  </a:cubicBezTo>
                  <a:cubicBezTo>
                    <a:pt x="20" y="32"/>
                    <a:pt x="20" y="32"/>
                    <a:pt x="18" y="32"/>
                  </a:cubicBezTo>
                  <a:cubicBezTo>
                    <a:pt x="15" y="32"/>
                    <a:pt x="13" y="32"/>
                    <a:pt x="11" y="32"/>
                  </a:cubicBezTo>
                  <a:cubicBezTo>
                    <a:pt x="9" y="32"/>
                    <a:pt x="8" y="32"/>
                    <a:pt x="7" y="32"/>
                  </a:cubicBezTo>
                  <a:cubicBezTo>
                    <a:pt x="6" y="32"/>
                    <a:pt x="5" y="32"/>
                    <a:pt x="4" y="32"/>
                  </a:cubicBezTo>
                  <a:cubicBezTo>
                    <a:pt x="3" y="32"/>
                    <a:pt x="2" y="32"/>
                    <a:pt x="1" y="32"/>
                  </a:cubicBezTo>
                  <a:cubicBezTo>
                    <a:pt x="1" y="32"/>
                    <a:pt x="1" y="32"/>
                    <a:pt x="1" y="32"/>
                  </a:cubicBezTo>
                  <a:cubicBezTo>
                    <a:pt x="1" y="31"/>
                    <a:pt x="1" y="31"/>
                    <a:pt x="1" y="31"/>
                  </a:cubicBezTo>
                  <a:cubicBezTo>
                    <a:pt x="2" y="31"/>
                    <a:pt x="2" y="31"/>
                    <a:pt x="3" y="31"/>
                  </a:cubicBezTo>
                  <a:cubicBezTo>
                    <a:pt x="4" y="31"/>
                    <a:pt x="4" y="30"/>
                    <a:pt x="4" y="29"/>
                  </a:cubicBezTo>
                  <a:cubicBezTo>
                    <a:pt x="4" y="27"/>
                    <a:pt x="4" y="24"/>
                    <a:pt x="4" y="20"/>
                  </a:cubicBezTo>
                  <a:lnTo>
                    <a:pt x="4" y="13"/>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4" name="Freeform 79"/>
            <p:cNvSpPr>
              <a:spLocks noEditPoints="1"/>
            </p:cNvSpPr>
            <p:nvPr/>
          </p:nvSpPr>
          <p:spPr bwMode="auto">
            <a:xfrm>
              <a:off x="6653297" y="7992770"/>
              <a:ext cx="100013" cy="95250"/>
            </a:xfrm>
            <a:custGeom>
              <a:avLst/>
              <a:gdLst>
                <a:gd name="T0" fmla="*/ 5 w 34"/>
                <a:gd name="T1" fmla="*/ 13 h 32"/>
                <a:gd name="T2" fmla="*/ 5 w 34"/>
                <a:gd name="T3" fmla="*/ 4 h 32"/>
                <a:gd name="T4" fmla="*/ 3 w 34"/>
                <a:gd name="T5" fmla="*/ 1 h 32"/>
                <a:gd name="T6" fmla="*/ 1 w 34"/>
                <a:gd name="T7" fmla="*/ 1 h 32"/>
                <a:gd name="T8" fmla="*/ 0 w 34"/>
                <a:gd name="T9" fmla="*/ 1 h 32"/>
                <a:gd name="T10" fmla="*/ 1 w 34"/>
                <a:gd name="T11" fmla="*/ 0 h 32"/>
                <a:gd name="T12" fmla="*/ 7 w 34"/>
                <a:gd name="T13" fmla="*/ 1 h 32"/>
                <a:gd name="T14" fmla="*/ 13 w 34"/>
                <a:gd name="T15" fmla="*/ 0 h 32"/>
                <a:gd name="T16" fmla="*/ 21 w 34"/>
                <a:gd name="T17" fmla="*/ 2 h 32"/>
                <a:gd name="T18" fmla="*/ 24 w 34"/>
                <a:gd name="T19" fmla="*/ 8 h 32"/>
                <a:gd name="T20" fmla="*/ 18 w 34"/>
                <a:gd name="T21" fmla="*/ 17 h 32"/>
                <a:gd name="T22" fmla="*/ 27 w 34"/>
                <a:gd name="T23" fmla="*/ 28 h 32"/>
                <a:gd name="T24" fmla="*/ 32 w 34"/>
                <a:gd name="T25" fmla="*/ 31 h 32"/>
                <a:gd name="T26" fmla="*/ 33 w 34"/>
                <a:gd name="T27" fmla="*/ 31 h 32"/>
                <a:gd name="T28" fmla="*/ 34 w 34"/>
                <a:gd name="T29" fmla="*/ 32 h 32"/>
                <a:gd name="T30" fmla="*/ 33 w 34"/>
                <a:gd name="T31" fmla="*/ 32 h 32"/>
                <a:gd name="T32" fmla="*/ 29 w 34"/>
                <a:gd name="T33" fmla="*/ 32 h 32"/>
                <a:gd name="T34" fmla="*/ 24 w 34"/>
                <a:gd name="T35" fmla="*/ 31 h 32"/>
                <a:gd name="T36" fmla="*/ 19 w 34"/>
                <a:gd name="T37" fmla="*/ 25 h 32"/>
                <a:gd name="T38" fmla="*/ 14 w 34"/>
                <a:gd name="T39" fmla="*/ 19 h 32"/>
                <a:gd name="T40" fmla="*/ 14 w 34"/>
                <a:gd name="T41" fmla="*/ 19 h 32"/>
                <a:gd name="T42" fmla="*/ 10 w 34"/>
                <a:gd name="T43" fmla="*/ 19 h 32"/>
                <a:gd name="T44" fmla="*/ 10 w 34"/>
                <a:gd name="T45" fmla="*/ 19 h 32"/>
                <a:gd name="T46" fmla="*/ 10 w 34"/>
                <a:gd name="T47" fmla="*/ 20 h 32"/>
                <a:gd name="T48" fmla="*/ 10 w 34"/>
                <a:gd name="T49" fmla="*/ 29 h 32"/>
                <a:gd name="T50" fmla="*/ 12 w 34"/>
                <a:gd name="T51" fmla="*/ 31 h 32"/>
                <a:gd name="T52" fmla="*/ 14 w 34"/>
                <a:gd name="T53" fmla="*/ 31 h 32"/>
                <a:gd name="T54" fmla="*/ 14 w 34"/>
                <a:gd name="T55" fmla="*/ 32 h 32"/>
                <a:gd name="T56" fmla="*/ 13 w 34"/>
                <a:gd name="T57" fmla="*/ 32 h 32"/>
                <a:gd name="T58" fmla="*/ 7 w 34"/>
                <a:gd name="T59" fmla="*/ 32 h 32"/>
                <a:gd name="T60" fmla="*/ 2 w 34"/>
                <a:gd name="T61" fmla="*/ 32 h 32"/>
                <a:gd name="T62" fmla="*/ 1 w 34"/>
                <a:gd name="T63" fmla="*/ 32 h 32"/>
                <a:gd name="T64" fmla="*/ 2 w 34"/>
                <a:gd name="T65" fmla="*/ 31 h 32"/>
                <a:gd name="T66" fmla="*/ 3 w 34"/>
                <a:gd name="T67" fmla="*/ 31 h 32"/>
                <a:gd name="T68" fmla="*/ 5 w 34"/>
                <a:gd name="T69" fmla="*/ 29 h 32"/>
                <a:gd name="T70" fmla="*/ 5 w 34"/>
                <a:gd name="T71" fmla="*/ 20 h 32"/>
                <a:gd name="T72" fmla="*/ 5 w 34"/>
                <a:gd name="T73" fmla="*/ 13 h 32"/>
                <a:gd name="T74" fmla="*/ 10 w 34"/>
                <a:gd name="T75" fmla="*/ 16 h 32"/>
                <a:gd name="T76" fmla="*/ 10 w 34"/>
                <a:gd name="T77" fmla="*/ 17 h 32"/>
                <a:gd name="T78" fmla="*/ 13 w 34"/>
                <a:gd name="T79" fmla="*/ 17 h 32"/>
                <a:gd name="T80" fmla="*/ 16 w 34"/>
                <a:gd name="T81" fmla="*/ 16 h 32"/>
                <a:gd name="T82" fmla="*/ 19 w 34"/>
                <a:gd name="T83" fmla="*/ 10 h 32"/>
                <a:gd name="T84" fmla="*/ 12 w 34"/>
                <a:gd name="T85" fmla="*/ 2 h 32"/>
                <a:gd name="T86" fmla="*/ 10 w 34"/>
                <a:gd name="T87" fmla="*/ 3 h 32"/>
                <a:gd name="T88" fmla="*/ 10 w 34"/>
                <a:gd name="T89" fmla="*/ 3 h 32"/>
                <a:gd name="T90" fmla="*/ 10 w 34"/>
                <a:gd name="T9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2">
                  <a:moveTo>
                    <a:pt x="5" y="13"/>
                  </a:moveTo>
                  <a:cubicBezTo>
                    <a:pt x="5" y="6"/>
                    <a:pt x="5" y="5"/>
                    <a:pt x="5" y="4"/>
                  </a:cubicBezTo>
                  <a:cubicBezTo>
                    <a:pt x="5" y="2"/>
                    <a:pt x="4" y="2"/>
                    <a:pt x="3" y="1"/>
                  </a:cubicBezTo>
                  <a:cubicBezTo>
                    <a:pt x="3" y="1"/>
                    <a:pt x="2" y="1"/>
                    <a:pt x="1" y="1"/>
                  </a:cubicBezTo>
                  <a:cubicBezTo>
                    <a:pt x="1" y="1"/>
                    <a:pt x="0" y="1"/>
                    <a:pt x="0" y="1"/>
                  </a:cubicBezTo>
                  <a:cubicBezTo>
                    <a:pt x="0" y="0"/>
                    <a:pt x="1" y="0"/>
                    <a:pt x="1" y="0"/>
                  </a:cubicBezTo>
                  <a:cubicBezTo>
                    <a:pt x="4" y="0"/>
                    <a:pt x="6" y="1"/>
                    <a:pt x="7" y="1"/>
                  </a:cubicBezTo>
                  <a:cubicBezTo>
                    <a:pt x="9" y="1"/>
                    <a:pt x="12" y="0"/>
                    <a:pt x="13" y="0"/>
                  </a:cubicBezTo>
                  <a:cubicBezTo>
                    <a:pt x="16" y="0"/>
                    <a:pt x="19" y="1"/>
                    <a:pt x="21" y="2"/>
                  </a:cubicBezTo>
                  <a:cubicBezTo>
                    <a:pt x="22" y="3"/>
                    <a:pt x="24" y="5"/>
                    <a:pt x="24" y="8"/>
                  </a:cubicBezTo>
                  <a:cubicBezTo>
                    <a:pt x="24" y="11"/>
                    <a:pt x="22" y="14"/>
                    <a:pt x="18" y="17"/>
                  </a:cubicBezTo>
                  <a:cubicBezTo>
                    <a:pt x="22" y="22"/>
                    <a:pt x="25" y="26"/>
                    <a:pt x="27" y="28"/>
                  </a:cubicBezTo>
                  <a:cubicBezTo>
                    <a:pt x="30" y="31"/>
                    <a:pt x="31" y="31"/>
                    <a:pt x="32" y="31"/>
                  </a:cubicBezTo>
                  <a:cubicBezTo>
                    <a:pt x="32" y="31"/>
                    <a:pt x="33" y="31"/>
                    <a:pt x="33" y="31"/>
                  </a:cubicBezTo>
                  <a:cubicBezTo>
                    <a:pt x="33" y="31"/>
                    <a:pt x="34" y="31"/>
                    <a:pt x="34" y="32"/>
                  </a:cubicBezTo>
                  <a:cubicBezTo>
                    <a:pt x="34" y="32"/>
                    <a:pt x="33" y="32"/>
                    <a:pt x="33" y="32"/>
                  </a:cubicBezTo>
                  <a:cubicBezTo>
                    <a:pt x="29" y="32"/>
                    <a:pt x="29" y="32"/>
                    <a:pt x="29" y="32"/>
                  </a:cubicBezTo>
                  <a:cubicBezTo>
                    <a:pt x="26" y="32"/>
                    <a:pt x="25" y="32"/>
                    <a:pt x="24" y="31"/>
                  </a:cubicBezTo>
                  <a:cubicBezTo>
                    <a:pt x="23" y="30"/>
                    <a:pt x="21" y="28"/>
                    <a:pt x="19" y="25"/>
                  </a:cubicBezTo>
                  <a:cubicBezTo>
                    <a:pt x="17" y="23"/>
                    <a:pt x="15" y="20"/>
                    <a:pt x="14" y="19"/>
                  </a:cubicBezTo>
                  <a:cubicBezTo>
                    <a:pt x="14" y="19"/>
                    <a:pt x="14" y="19"/>
                    <a:pt x="14" y="19"/>
                  </a:cubicBezTo>
                  <a:cubicBezTo>
                    <a:pt x="10" y="19"/>
                    <a:pt x="10" y="19"/>
                    <a:pt x="10" y="19"/>
                  </a:cubicBezTo>
                  <a:cubicBezTo>
                    <a:pt x="10" y="19"/>
                    <a:pt x="10" y="19"/>
                    <a:pt x="10" y="19"/>
                  </a:cubicBezTo>
                  <a:cubicBezTo>
                    <a:pt x="10" y="20"/>
                    <a:pt x="10" y="20"/>
                    <a:pt x="10" y="20"/>
                  </a:cubicBezTo>
                  <a:cubicBezTo>
                    <a:pt x="10" y="24"/>
                    <a:pt x="10" y="27"/>
                    <a:pt x="10" y="29"/>
                  </a:cubicBezTo>
                  <a:cubicBezTo>
                    <a:pt x="10" y="30"/>
                    <a:pt x="10" y="31"/>
                    <a:pt x="12" y="31"/>
                  </a:cubicBezTo>
                  <a:cubicBezTo>
                    <a:pt x="12" y="31"/>
                    <a:pt x="13" y="31"/>
                    <a:pt x="14" y="31"/>
                  </a:cubicBezTo>
                  <a:cubicBezTo>
                    <a:pt x="14" y="31"/>
                    <a:pt x="14" y="31"/>
                    <a:pt x="14" y="32"/>
                  </a:cubicBezTo>
                  <a:cubicBezTo>
                    <a:pt x="14" y="32"/>
                    <a:pt x="14" y="32"/>
                    <a:pt x="13" y="32"/>
                  </a:cubicBezTo>
                  <a:cubicBezTo>
                    <a:pt x="11" y="32"/>
                    <a:pt x="8" y="32"/>
                    <a:pt x="7" y="32"/>
                  </a:cubicBezTo>
                  <a:cubicBezTo>
                    <a:pt x="6" y="32"/>
                    <a:pt x="4" y="32"/>
                    <a:pt x="2" y="32"/>
                  </a:cubicBezTo>
                  <a:cubicBezTo>
                    <a:pt x="1" y="32"/>
                    <a:pt x="1" y="32"/>
                    <a:pt x="1" y="32"/>
                  </a:cubicBezTo>
                  <a:cubicBezTo>
                    <a:pt x="1" y="31"/>
                    <a:pt x="1" y="31"/>
                    <a:pt x="2" y="31"/>
                  </a:cubicBezTo>
                  <a:cubicBezTo>
                    <a:pt x="2" y="31"/>
                    <a:pt x="3" y="31"/>
                    <a:pt x="3" y="31"/>
                  </a:cubicBezTo>
                  <a:cubicBezTo>
                    <a:pt x="4" y="31"/>
                    <a:pt x="4" y="30"/>
                    <a:pt x="5" y="29"/>
                  </a:cubicBezTo>
                  <a:cubicBezTo>
                    <a:pt x="5" y="27"/>
                    <a:pt x="5" y="24"/>
                    <a:pt x="5" y="20"/>
                  </a:cubicBezTo>
                  <a:lnTo>
                    <a:pt x="5" y="13"/>
                  </a:lnTo>
                  <a:close/>
                  <a:moveTo>
                    <a:pt x="10" y="16"/>
                  </a:moveTo>
                  <a:cubicBezTo>
                    <a:pt x="10" y="16"/>
                    <a:pt x="10" y="16"/>
                    <a:pt x="10" y="17"/>
                  </a:cubicBezTo>
                  <a:cubicBezTo>
                    <a:pt x="11" y="17"/>
                    <a:pt x="12" y="17"/>
                    <a:pt x="13" y="17"/>
                  </a:cubicBezTo>
                  <a:cubicBezTo>
                    <a:pt x="15" y="17"/>
                    <a:pt x="15" y="17"/>
                    <a:pt x="16" y="16"/>
                  </a:cubicBezTo>
                  <a:cubicBezTo>
                    <a:pt x="17" y="15"/>
                    <a:pt x="19" y="13"/>
                    <a:pt x="19" y="10"/>
                  </a:cubicBezTo>
                  <a:cubicBezTo>
                    <a:pt x="19" y="4"/>
                    <a:pt x="15" y="2"/>
                    <a:pt x="12" y="2"/>
                  </a:cubicBezTo>
                  <a:cubicBezTo>
                    <a:pt x="11" y="2"/>
                    <a:pt x="10" y="2"/>
                    <a:pt x="10" y="3"/>
                  </a:cubicBezTo>
                  <a:cubicBezTo>
                    <a:pt x="10" y="3"/>
                    <a:pt x="10" y="3"/>
                    <a:pt x="10" y="3"/>
                  </a:cubicBezTo>
                  <a:lnTo>
                    <a:pt x="10" y="16"/>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5" name="Freeform 80"/>
            <p:cNvSpPr>
              <a:spLocks noEditPoints="1"/>
            </p:cNvSpPr>
            <p:nvPr/>
          </p:nvSpPr>
          <p:spPr bwMode="auto">
            <a:xfrm>
              <a:off x="6732672" y="7992770"/>
              <a:ext cx="100013" cy="95250"/>
            </a:xfrm>
            <a:custGeom>
              <a:avLst/>
              <a:gdLst>
                <a:gd name="T0" fmla="*/ 11 w 34"/>
                <a:gd name="T1" fmla="*/ 21 h 32"/>
                <a:gd name="T2" fmla="*/ 11 w 34"/>
                <a:gd name="T3" fmla="*/ 22 h 32"/>
                <a:gd name="T4" fmla="*/ 8 w 34"/>
                <a:gd name="T5" fmla="*/ 27 h 32"/>
                <a:gd name="T6" fmla="*/ 8 w 34"/>
                <a:gd name="T7" fmla="*/ 30 h 32"/>
                <a:gd name="T8" fmla="*/ 9 w 34"/>
                <a:gd name="T9" fmla="*/ 31 h 32"/>
                <a:gd name="T10" fmla="*/ 10 w 34"/>
                <a:gd name="T11" fmla="*/ 31 h 32"/>
                <a:gd name="T12" fmla="*/ 11 w 34"/>
                <a:gd name="T13" fmla="*/ 32 h 32"/>
                <a:gd name="T14" fmla="*/ 10 w 34"/>
                <a:gd name="T15" fmla="*/ 32 h 32"/>
                <a:gd name="T16" fmla="*/ 6 w 34"/>
                <a:gd name="T17" fmla="*/ 32 h 32"/>
                <a:gd name="T18" fmla="*/ 1 w 34"/>
                <a:gd name="T19" fmla="*/ 32 h 32"/>
                <a:gd name="T20" fmla="*/ 0 w 34"/>
                <a:gd name="T21" fmla="*/ 32 h 32"/>
                <a:gd name="T22" fmla="*/ 0 w 34"/>
                <a:gd name="T23" fmla="*/ 31 h 32"/>
                <a:gd name="T24" fmla="*/ 2 w 34"/>
                <a:gd name="T25" fmla="*/ 31 h 32"/>
                <a:gd name="T26" fmla="*/ 5 w 34"/>
                <a:gd name="T27" fmla="*/ 27 h 32"/>
                <a:gd name="T28" fmla="*/ 16 w 34"/>
                <a:gd name="T29" fmla="*/ 1 h 32"/>
                <a:gd name="T30" fmla="*/ 17 w 34"/>
                <a:gd name="T31" fmla="*/ 0 h 32"/>
                <a:gd name="T32" fmla="*/ 18 w 34"/>
                <a:gd name="T33" fmla="*/ 1 h 32"/>
                <a:gd name="T34" fmla="*/ 28 w 34"/>
                <a:gd name="T35" fmla="*/ 27 h 32"/>
                <a:gd name="T36" fmla="*/ 32 w 34"/>
                <a:gd name="T37" fmla="*/ 31 h 32"/>
                <a:gd name="T38" fmla="*/ 34 w 34"/>
                <a:gd name="T39" fmla="*/ 31 h 32"/>
                <a:gd name="T40" fmla="*/ 34 w 34"/>
                <a:gd name="T41" fmla="*/ 32 h 32"/>
                <a:gd name="T42" fmla="*/ 32 w 34"/>
                <a:gd name="T43" fmla="*/ 32 h 32"/>
                <a:gd name="T44" fmla="*/ 24 w 34"/>
                <a:gd name="T45" fmla="*/ 32 h 32"/>
                <a:gd name="T46" fmla="*/ 23 w 34"/>
                <a:gd name="T47" fmla="*/ 32 h 32"/>
                <a:gd name="T48" fmla="*/ 24 w 34"/>
                <a:gd name="T49" fmla="*/ 31 h 32"/>
                <a:gd name="T50" fmla="*/ 24 w 34"/>
                <a:gd name="T51" fmla="*/ 30 h 32"/>
                <a:gd name="T52" fmla="*/ 21 w 34"/>
                <a:gd name="T53" fmla="*/ 22 h 32"/>
                <a:gd name="T54" fmla="*/ 20 w 34"/>
                <a:gd name="T55" fmla="*/ 21 h 32"/>
                <a:gd name="T56" fmla="*/ 11 w 34"/>
                <a:gd name="T57" fmla="*/ 21 h 32"/>
                <a:gd name="T58" fmla="*/ 20 w 34"/>
                <a:gd name="T59" fmla="*/ 19 h 32"/>
                <a:gd name="T60" fmla="*/ 20 w 34"/>
                <a:gd name="T61" fmla="*/ 19 h 32"/>
                <a:gd name="T62" fmla="*/ 16 w 34"/>
                <a:gd name="T63" fmla="*/ 9 h 32"/>
                <a:gd name="T64" fmla="*/ 16 w 34"/>
                <a:gd name="T65" fmla="*/ 8 h 32"/>
                <a:gd name="T66" fmla="*/ 16 w 34"/>
                <a:gd name="T67" fmla="*/ 9 h 32"/>
                <a:gd name="T68" fmla="*/ 12 w 34"/>
                <a:gd name="T69" fmla="*/ 19 h 32"/>
                <a:gd name="T70" fmla="*/ 12 w 34"/>
                <a:gd name="T71" fmla="*/ 19 h 32"/>
                <a:gd name="T72" fmla="*/ 20 w 34"/>
                <a:gd name="T7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32">
                  <a:moveTo>
                    <a:pt x="11" y="21"/>
                  </a:moveTo>
                  <a:cubicBezTo>
                    <a:pt x="11" y="21"/>
                    <a:pt x="11" y="21"/>
                    <a:pt x="11" y="22"/>
                  </a:cubicBezTo>
                  <a:cubicBezTo>
                    <a:pt x="8" y="27"/>
                    <a:pt x="8" y="27"/>
                    <a:pt x="8" y="27"/>
                  </a:cubicBezTo>
                  <a:cubicBezTo>
                    <a:pt x="8" y="28"/>
                    <a:pt x="8" y="29"/>
                    <a:pt x="8" y="30"/>
                  </a:cubicBezTo>
                  <a:cubicBezTo>
                    <a:pt x="8" y="31"/>
                    <a:pt x="8" y="31"/>
                    <a:pt x="9" y="31"/>
                  </a:cubicBezTo>
                  <a:cubicBezTo>
                    <a:pt x="10" y="31"/>
                    <a:pt x="10" y="31"/>
                    <a:pt x="10" y="31"/>
                  </a:cubicBezTo>
                  <a:cubicBezTo>
                    <a:pt x="11" y="31"/>
                    <a:pt x="11" y="31"/>
                    <a:pt x="11" y="32"/>
                  </a:cubicBezTo>
                  <a:cubicBezTo>
                    <a:pt x="11" y="32"/>
                    <a:pt x="10" y="32"/>
                    <a:pt x="10" y="32"/>
                  </a:cubicBezTo>
                  <a:cubicBezTo>
                    <a:pt x="9" y="32"/>
                    <a:pt x="7" y="32"/>
                    <a:pt x="6" y="32"/>
                  </a:cubicBezTo>
                  <a:cubicBezTo>
                    <a:pt x="5" y="32"/>
                    <a:pt x="3" y="32"/>
                    <a:pt x="1" y="32"/>
                  </a:cubicBezTo>
                  <a:cubicBezTo>
                    <a:pt x="0" y="32"/>
                    <a:pt x="0" y="32"/>
                    <a:pt x="0" y="32"/>
                  </a:cubicBezTo>
                  <a:cubicBezTo>
                    <a:pt x="0" y="31"/>
                    <a:pt x="0" y="31"/>
                    <a:pt x="0" y="31"/>
                  </a:cubicBezTo>
                  <a:cubicBezTo>
                    <a:pt x="1" y="31"/>
                    <a:pt x="1" y="31"/>
                    <a:pt x="2" y="31"/>
                  </a:cubicBezTo>
                  <a:cubicBezTo>
                    <a:pt x="4" y="31"/>
                    <a:pt x="4" y="29"/>
                    <a:pt x="5" y="27"/>
                  </a:cubicBezTo>
                  <a:cubicBezTo>
                    <a:pt x="16" y="1"/>
                    <a:pt x="16" y="1"/>
                    <a:pt x="16" y="1"/>
                  </a:cubicBezTo>
                  <a:cubicBezTo>
                    <a:pt x="16" y="0"/>
                    <a:pt x="16" y="0"/>
                    <a:pt x="17" y="0"/>
                  </a:cubicBezTo>
                  <a:cubicBezTo>
                    <a:pt x="17" y="0"/>
                    <a:pt x="17" y="0"/>
                    <a:pt x="18" y="1"/>
                  </a:cubicBezTo>
                  <a:cubicBezTo>
                    <a:pt x="19" y="3"/>
                    <a:pt x="26" y="20"/>
                    <a:pt x="28" y="27"/>
                  </a:cubicBezTo>
                  <a:cubicBezTo>
                    <a:pt x="30" y="30"/>
                    <a:pt x="31" y="31"/>
                    <a:pt x="32" y="31"/>
                  </a:cubicBezTo>
                  <a:cubicBezTo>
                    <a:pt x="33" y="31"/>
                    <a:pt x="33" y="31"/>
                    <a:pt x="34" y="31"/>
                  </a:cubicBezTo>
                  <a:cubicBezTo>
                    <a:pt x="34" y="31"/>
                    <a:pt x="34" y="31"/>
                    <a:pt x="34" y="32"/>
                  </a:cubicBezTo>
                  <a:cubicBezTo>
                    <a:pt x="34" y="32"/>
                    <a:pt x="34" y="32"/>
                    <a:pt x="32" y="32"/>
                  </a:cubicBezTo>
                  <a:cubicBezTo>
                    <a:pt x="31" y="32"/>
                    <a:pt x="28" y="32"/>
                    <a:pt x="24" y="32"/>
                  </a:cubicBezTo>
                  <a:cubicBezTo>
                    <a:pt x="24" y="32"/>
                    <a:pt x="23" y="32"/>
                    <a:pt x="23" y="32"/>
                  </a:cubicBezTo>
                  <a:cubicBezTo>
                    <a:pt x="23" y="31"/>
                    <a:pt x="23" y="31"/>
                    <a:pt x="24" y="31"/>
                  </a:cubicBezTo>
                  <a:cubicBezTo>
                    <a:pt x="24" y="31"/>
                    <a:pt x="24" y="31"/>
                    <a:pt x="24" y="30"/>
                  </a:cubicBezTo>
                  <a:cubicBezTo>
                    <a:pt x="21" y="22"/>
                    <a:pt x="21" y="22"/>
                    <a:pt x="21" y="22"/>
                  </a:cubicBezTo>
                  <a:cubicBezTo>
                    <a:pt x="21" y="21"/>
                    <a:pt x="21" y="21"/>
                    <a:pt x="20" y="21"/>
                  </a:cubicBezTo>
                  <a:lnTo>
                    <a:pt x="11" y="21"/>
                  </a:lnTo>
                  <a:close/>
                  <a:moveTo>
                    <a:pt x="20" y="19"/>
                  </a:moveTo>
                  <a:cubicBezTo>
                    <a:pt x="20" y="19"/>
                    <a:pt x="20" y="19"/>
                    <a:pt x="20" y="19"/>
                  </a:cubicBezTo>
                  <a:cubicBezTo>
                    <a:pt x="16" y="9"/>
                    <a:pt x="16" y="9"/>
                    <a:pt x="16" y="9"/>
                  </a:cubicBezTo>
                  <a:cubicBezTo>
                    <a:pt x="16" y="9"/>
                    <a:pt x="16" y="8"/>
                    <a:pt x="16" y="8"/>
                  </a:cubicBezTo>
                  <a:cubicBezTo>
                    <a:pt x="16" y="8"/>
                    <a:pt x="16" y="9"/>
                    <a:pt x="16" y="9"/>
                  </a:cubicBezTo>
                  <a:cubicBezTo>
                    <a:pt x="12" y="19"/>
                    <a:pt x="12" y="19"/>
                    <a:pt x="12" y="19"/>
                  </a:cubicBezTo>
                  <a:cubicBezTo>
                    <a:pt x="12" y="19"/>
                    <a:pt x="12" y="19"/>
                    <a:pt x="12" y="19"/>
                  </a:cubicBezTo>
                  <a:lnTo>
                    <a:pt x="20" y="19"/>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6" name="Freeform 81"/>
            <p:cNvSpPr>
              <a:spLocks/>
            </p:cNvSpPr>
            <p:nvPr/>
          </p:nvSpPr>
          <p:spPr bwMode="auto">
            <a:xfrm>
              <a:off x="6835859" y="7992770"/>
              <a:ext cx="65088" cy="95250"/>
            </a:xfrm>
            <a:custGeom>
              <a:avLst/>
              <a:gdLst>
                <a:gd name="T0" fmla="*/ 9 w 22"/>
                <a:gd name="T1" fmla="*/ 20 h 32"/>
                <a:gd name="T2" fmla="*/ 10 w 22"/>
                <a:gd name="T3" fmla="*/ 29 h 32"/>
                <a:gd name="T4" fmla="*/ 15 w 22"/>
                <a:gd name="T5" fmla="*/ 30 h 32"/>
                <a:gd name="T6" fmla="*/ 20 w 22"/>
                <a:gd name="T7" fmla="*/ 29 h 32"/>
                <a:gd name="T8" fmla="*/ 21 w 22"/>
                <a:gd name="T9" fmla="*/ 26 h 32"/>
                <a:gd name="T10" fmla="*/ 21 w 22"/>
                <a:gd name="T11" fmla="*/ 25 h 32"/>
                <a:gd name="T12" fmla="*/ 22 w 22"/>
                <a:gd name="T13" fmla="*/ 26 h 32"/>
                <a:gd name="T14" fmla="*/ 21 w 22"/>
                <a:gd name="T15" fmla="*/ 31 h 32"/>
                <a:gd name="T16" fmla="*/ 18 w 22"/>
                <a:gd name="T17" fmla="*/ 32 h 32"/>
                <a:gd name="T18" fmla="*/ 11 w 22"/>
                <a:gd name="T19" fmla="*/ 32 h 32"/>
                <a:gd name="T20" fmla="*/ 6 w 22"/>
                <a:gd name="T21" fmla="*/ 32 h 32"/>
                <a:gd name="T22" fmla="*/ 4 w 22"/>
                <a:gd name="T23" fmla="*/ 32 h 32"/>
                <a:gd name="T24" fmla="*/ 1 w 22"/>
                <a:gd name="T25" fmla="*/ 32 h 32"/>
                <a:gd name="T26" fmla="*/ 0 w 22"/>
                <a:gd name="T27" fmla="*/ 32 h 32"/>
                <a:gd name="T28" fmla="*/ 1 w 22"/>
                <a:gd name="T29" fmla="*/ 31 h 32"/>
                <a:gd name="T30" fmla="*/ 2 w 22"/>
                <a:gd name="T31" fmla="*/ 31 h 32"/>
                <a:gd name="T32" fmla="*/ 3 w 22"/>
                <a:gd name="T33" fmla="*/ 29 h 32"/>
                <a:gd name="T34" fmla="*/ 4 w 22"/>
                <a:gd name="T35" fmla="*/ 20 h 32"/>
                <a:gd name="T36" fmla="*/ 4 w 22"/>
                <a:gd name="T37" fmla="*/ 13 h 32"/>
                <a:gd name="T38" fmla="*/ 4 w 22"/>
                <a:gd name="T39" fmla="*/ 4 h 32"/>
                <a:gd name="T40" fmla="*/ 2 w 22"/>
                <a:gd name="T41" fmla="*/ 1 h 32"/>
                <a:gd name="T42" fmla="*/ 0 w 22"/>
                <a:gd name="T43" fmla="*/ 1 h 32"/>
                <a:gd name="T44" fmla="*/ 0 w 22"/>
                <a:gd name="T45" fmla="*/ 1 h 32"/>
                <a:gd name="T46" fmla="*/ 1 w 22"/>
                <a:gd name="T47" fmla="*/ 0 h 32"/>
                <a:gd name="T48" fmla="*/ 6 w 22"/>
                <a:gd name="T49" fmla="*/ 1 h 32"/>
                <a:gd name="T50" fmla="*/ 12 w 22"/>
                <a:gd name="T51" fmla="*/ 0 h 32"/>
                <a:gd name="T52" fmla="*/ 13 w 22"/>
                <a:gd name="T53" fmla="*/ 1 h 32"/>
                <a:gd name="T54" fmla="*/ 12 w 22"/>
                <a:gd name="T55" fmla="*/ 1 h 32"/>
                <a:gd name="T56" fmla="*/ 11 w 22"/>
                <a:gd name="T57" fmla="*/ 1 h 32"/>
                <a:gd name="T58" fmla="*/ 9 w 22"/>
                <a:gd name="T59" fmla="*/ 4 h 32"/>
                <a:gd name="T60" fmla="*/ 9 w 22"/>
                <a:gd name="T61" fmla="*/ 13 h 32"/>
                <a:gd name="T62" fmla="*/ 9 w 22"/>
                <a:gd name="T63"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 h="32">
                  <a:moveTo>
                    <a:pt x="9" y="20"/>
                  </a:moveTo>
                  <a:cubicBezTo>
                    <a:pt x="9" y="25"/>
                    <a:pt x="9" y="28"/>
                    <a:pt x="10" y="29"/>
                  </a:cubicBezTo>
                  <a:cubicBezTo>
                    <a:pt x="11" y="29"/>
                    <a:pt x="12" y="30"/>
                    <a:pt x="15" y="30"/>
                  </a:cubicBezTo>
                  <a:cubicBezTo>
                    <a:pt x="17" y="30"/>
                    <a:pt x="19" y="30"/>
                    <a:pt x="20" y="29"/>
                  </a:cubicBezTo>
                  <a:cubicBezTo>
                    <a:pt x="20" y="28"/>
                    <a:pt x="21" y="27"/>
                    <a:pt x="21" y="26"/>
                  </a:cubicBezTo>
                  <a:cubicBezTo>
                    <a:pt x="21" y="26"/>
                    <a:pt x="21" y="25"/>
                    <a:pt x="21" y="25"/>
                  </a:cubicBezTo>
                  <a:cubicBezTo>
                    <a:pt x="22" y="25"/>
                    <a:pt x="22" y="26"/>
                    <a:pt x="22" y="26"/>
                  </a:cubicBezTo>
                  <a:cubicBezTo>
                    <a:pt x="22" y="27"/>
                    <a:pt x="21" y="30"/>
                    <a:pt x="21" y="31"/>
                  </a:cubicBezTo>
                  <a:cubicBezTo>
                    <a:pt x="21" y="32"/>
                    <a:pt x="21" y="32"/>
                    <a:pt x="18" y="32"/>
                  </a:cubicBezTo>
                  <a:cubicBezTo>
                    <a:pt x="15" y="32"/>
                    <a:pt x="13" y="32"/>
                    <a:pt x="11" y="32"/>
                  </a:cubicBezTo>
                  <a:cubicBezTo>
                    <a:pt x="9" y="32"/>
                    <a:pt x="8" y="32"/>
                    <a:pt x="6" y="32"/>
                  </a:cubicBezTo>
                  <a:cubicBezTo>
                    <a:pt x="6" y="32"/>
                    <a:pt x="5" y="32"/>
                    <a:pt x="4" y="32"/>
                  </a:cubicBezTo>
                  <a:cubicBezTo>
                    <a:pt x="3" y="32"/>
                    <a:pt x="2" y="32"/>
                    <a:pt x="1" y="32"/>
                  </a:cubicBezTo>
                  <a:cubicBezTo>
                    <a:pt x="0" y="32"/>
                    <a:pt x="0" y="32"/>
                    <a:pt x="0" y="32"/>
                  </a:cubicBezTo>
                  <a:cubicBezTo>
                    <a:pt x="0" y="31"/>
                    <a:pt x="0" y="31"/>
                    <a:pt x="1" y="31"/>
                  </a:cubicBezTo>
                  <a:cubicBezTo>
                    <a:pt x="1" y="31"/>
                    <a:pt x="2" y="31"/>
                    <a:pt x="2" y="31"/>
                  </a:cubicBezTo>
                  <a:cubicBezTo>
                    <a:pt x="3" y="31"/>
                    <a:pt x="3" y="30"/>
                    <a:pt x="3" y="29"/>
                  </a:cubicBezTo>
                  <a:cubicBezTo>
                    <a:pt x="4" y="27"/>
                    <a:pt x="4" y="24"/>
                    <a:pt x="4" y="20"/>
                  </a:cubicBezTo>
                  <a:cubicBezTo>
                    <a:pt x="4" y="13"/>
                    <a:pt x="4" y="13"/>
                    <a:pt x="4" y="13"/>
                  </a:cubicBezTo>
                  <a:cubicBezTo>
                    <a:pt x="4" y="6"/>
                    <a:pt x="4" y="5"/>
                    <a:pt x="4" y="4"/>
                  </a:cubicBezTo>
                  <a:cubicBezTo>
                    <a:pt x="4" y="2"/>
                    <a:pt x="3" y="2"/>
                    <a:pt x="2" y="1"/>
                  </a:cubicBezTo>
                  <a:cubicBezTo>
                    <a:pt x="1" y="1"/>
                    <a:pt x="1" y="1"/>
                    <a:pt x="0" y="1"/>
                  </a:cubicBezTo>
                  <a:cubicBezTo>
                    <a:pt x="0" y="1"/>
                    <a:pt x="0" y="1"/>
                    <a:pt x="0" y="1"/>
                  </a:cubicBezTo>
                  <a:cubicBezTo>
                    <a:pt x="0" y="0"/>
                    <a:pt x="0" y="0"/>
                    <a:pt x="1" y="0"/>
                  </a:cubicBezTo>
                  <a:cubicBezTo>
                    <a:pt x="3" y="0"/>
                    <a:pt x="5" y="1"/>
                    <a:pt x="6" y="1"/>
                  </a:cubicBezTo>
                  <a:cubicBezTo>
                    <a:pt x="7" y="1"/>
                    <a:pt x="10" y="0"/>
                    <a:pt x="12" y="0"/>
                  </a:cubicBezTo>
                  <a:cubicBezTo>
                    <a:pt x="13" y="0"/>
                    <a:pt x="13" y="0"/>
                    <a:pt x="13" y="1"/>
                  </a:cubicBezTo>
                  <a:cubicBezTo>
                    <a:pt x="13" y="1"/>
                    <a:pt x="13" y="1"/>
                    <a:pt x="12" y="1"/>
                  </a:cubicBezTo>
                  <a:cubicBezTo>
                    <a:pt x="12" y="1"/>
                    <a:pt x="11" y="1"/>
                    <a:pt x="11" y="1"/>
                  </a:cubicBezTo>
                  <a:cubicBezTo>
                    <a:pt x="9" y="1"/>
                    <a:pt x="9" y="2"/>
                    <a:pt x="9" y="4"/>
                  </a:cubicBezTo>
                  <a:cubicBezTo>
                    <a:pt x="9" y="5"/>
                    <a:pt x="9" y="6"/>
                    <a:pt x="9" y="13"/>
                  </a:cubicBezTo>
                  <a:lnTo>
                    <a:pt x="9" y="20"/>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7" name="Freeform 82"/>
            <p:cNvSpPr>
              <a:spLocks noEditPoints="1"/>
            </p:cNvSpPr>
            <p:nvPr/>
          </p:nvSpPr>
          <p:spPr bwMode="auto">
            <a:xfrm>
              <a:off x="6945397" y="7992770"/>
              <a:ext cx="103188" cy="95250"/>
            </a:xfrm>
            <a:custGeom>
              <a:avLst/>
              <a:gdLst>
                <a:gd name="T0" fmla="*/ 5 w 35"/>
                <a:gd name="T1" fmla="*/ 13 h 32"/>
                <a:gd name="T2" fmla="*/ 5 w 35"/>
                <a:gd name="T3" fmla="*/ 4 h 32"/>
                <a:gd name="T4" fmla="*/ 3 w 35"/>
                <a:gd name="T5" fmla="*/ 1 h 32"/>
                <a:gd name="T6" fmla="*/ 1 w 35"/>
                <a:gd name="T7" fmla="*/ 1 h 32"/>
                <a:gd name="T8" fmla="*/ 0 w 35"/>
                <a:gd name="T9" fmla="*/ 1 h 32"/>
                <a:gd name="T10" fmla="*/ 1 w 35"/>
                <a:gd name="T11" fmla="*/ 0 h 32"/>
                <a:gd name="T12" fmla="*/ 7 w 35"/>
                <a:gd name="T13" fmla="*/ 1 h 32"/>
                <a:gd name="T14" fmla="*/ 14 w 35"/>
                <a:gd name="T15" fmla="*/ 0 h 32"/>
                <a:gd name="T16" fmla="*/ 31 w 35"/>
                <a:gd name="T17" fmla="*/ 5 h 32"/>
                <a:gd name="T18" fmla="*/ 35 w 35"/>
                <a:gd name="T19" fmla="*/ 16 h 32"/>
                <a:gd name="T20" fmla="*/ 30 w 35"/>
                <a:gd name="T21" fmla="*/ 27 h 32"/>
                <a:gd name="T22" fmla="*/ 16 w 35"/>
                <a:gd name="T23" fmla="*/ 32 h 32"/>
                <a:gd name="T24" fmla="*/ 11 w 35"/>
                <a:gd name="T25" fmla="*/ 32 h 32"/>
                <a:gd name="T26" fmla="*/ 7 w 35"/>
                <a:gd name="T27" fmla="*/ 32 h 32"/>
                <a:gd name="T28" fmla="*/ 5 w 35"/>
                <a:gd name="T29" fmla="*/ 32 h 32"/>
                <a:gd name="T30" fmla="*/ 2 w 35"/>
                <a:gd name="T31" fmla="*/ 32 h 32"/>
                <a:gd name="T32" fmla="*/ 1 w 35"/>
                <a:gd name="T33" fmla="*/ 32 h 32"/>
                <a:gd name="T34" fmla="*/ 2 w 35"/>
                <a:gd name="T35" fmla="*/ 31 h 32"/>
                <a:gd name="T36" fmla="*/ 3 w 35"/>
                <a:gd name="T37" fmla="*/ 31 h 32"/>
                <a:gd name="T38" fmla="*/ 4 w 35"/>
                <a:gd name="T39" fmla="*/ 29 h 32"/>
                <a:gd name="T40" fmla="*/ 5 w 35"/>
                <a:gd name="T41" fmla="*/ 20 h 32"/>
                <a:gd name="T42" fmla="*/ 5 w 35"/>
                <a:gd name="T43" fmla="*/ 13 h 32"/>
                <a:gd name="T44" fmla="*/ 10 w 35"/>
                <a:gd name="T45" fmla="*/ 17 h 32"/>
                <a:gd name="T46" fmla="*/ 10 w 35"/>
                <a:gd name="T47" fmla="*/ 26 h 32"/>
                <a:gd name="T48" fmla="*/ 10 w 35"/>
                <a:gd name="T49" fmla="*/ 29 h 32"/>
                <a:gd name="T50" fmla="*/ 16 w 35"/>
                <a:gd name="T51" fmla="*/ 30 h 32"/>
                <a:gd name="T52" fmla="*/ 26 w 35"/>
                <a:gd name="T53" fmla="*/ 27 h 32"/>
                <a:gd name="T54" fmla="*/ 29 w 35"/>
                <a:gd name="T55" fmla="*/ 17 h 32"/>
                <a:gd name="T56" fmla="*/ 25 w 35"/>
                <a:gd name="T57" fmla="*/ 7 h 32"/>
                <a:gd name="T58" fmla="*/ 13 w 35"/>
                <a:gd name="T59" fmla="*/ 2 h 32"/>
                <a:gd name="T60" fmla="*/ 10 w 35"/>
                <a:gd name="T61" fmla="*/ 3 h 32"/>
                <a:gd name="T62" fmla="*/ 10 w 35"/>
                <a:gd name="T63" fmla="*/ 3 h 32"/>
                <a:gd name="T64" fmla="*/ 10 w 35"/>
                <a:gd name="T65" fmla="*/ 12 h 32"/>
                <a:gd name="T66" fmla="*/ 10 w 35"/>
                <a:gd name="T6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2">
                  <a:moveTo>
                    <a:pt x="5" y="13"/>
                  </a:moveTo>
                  <a:cubicBezTo>
                    <a:pt x="5" y="6"/>
                    <a:pt x="5" y="5"/>
                    <a:pt x="5" y="4"/>
                  </a:cubicBezTo>
                  <a:cubicBezTo>
                    <a:pt x="4" y="2"/>
                    <a:pt x="4" y="2"/>
                    <a:pt x="3" y="1"/>
                  </a:cubicBezTo>
                  <a:cubicBezTo>
                    <a:pt x="2" y="1"/>
                    <a:pt x="2" y="1"/>
                    <a:pt x="1" y="1"/>
                  </a:cubicBezTo>
                  <a:cubicBezTo>
                    <a:pt x="1" y="1"/>
                    <a:pt x="0" y="1"/>
                    <a:pt x="0" y="1"/>
                  </a:cubicBezTo>
                  <a:cubicBezTo>
                    <a:pt x="0" y="0"/>
                    <a:pt x="1" y="0"/>
                    <a:pt x="1" y="0"/>
                  </a:cubicBezTo>
                  <a:cubicBezTo>
                    <a:pt x="4" y="0"/>
                    <a:pt x="6" y="1"/>
                    <a:pt x="7" y="1"/>
                  </a:cubicBezTo>
                  <a:cubicBezTo>
                    <a:pt x="9" y="1"/>
                    <a:pt x="11" y="0"/>
                    <a:pt x="14" y="0"/>
                  </a:cubicBezTo>
                  <a:cubicBezTo>
                    <a:pt x="19" y="0"/>
                    <a:pt x="26" y="0"/>
                    <a:pt x="31" y="5"/>
                  </a:cubicBezTo>
                  <a:cubicBezTo>
                    <a:pt x="33" y="7"/>
                    <a:pt x="35" y="11"/>
                    <a:pt x="35" y="16"/>
                  </a:cubicBezTo>
                  <a:cubicBezTo>
                    <a:pt x="35" y="21"/>
                    <a:pt x="32" y="25"/>
                    <a:pt x="30" y="27"/>
                  </a:cubicBezTo>
                  <a:cubicBezTo>
                    <a:pt x="28" y="29"/>
                    <a:pt x="24" y="32"/>
                    <a:pt x="16" y="32"/>
                  </a:cubicBezTo>
                  <a:cubicBezTo>
                    <a:pt x="15" y="32"/>
                    <a:pt x="13" y="32"/>
                    <a:pt x="11" y="32"/>
                  </a:cubicBezTo>
                  <a:cubicBezTo>
                    <a:pt x="10" y="32"/>
                    <a:pt x="8" y="32"/>
                    <a:pt x="7" y="32"/>
                  </a:cubicBezTo>
                  <a:cubicBezTo>
                    <a:pt x="7" y="32"/>
                    <a:pt x="6" y="32"/>
                    <a:pt x="5" y="32"/>
                  </a:cubicBezTo>
                  <a:cubicBezTo>
                    <a:pt x="4" y="32"/>
                    <a:pt x="3" y="32"/>
                    <a:pt x="2" y="32"/>
                  </a:cubicBezTo>
                  <a:cubicBezTo>
                    <a:pt x="1" y="32"/>
                    <a:pt x="1" y="32"/>
                    <a:pt x="1" y="32"/>
                  </a:cubicBezTo>
                  <a:cubicBezTo>
                    <a:pt x="1" y="31"/>
                    <a:pt x="1" y="31"/>
                    <a:pt x="2" y="31"/>
                  </a:cubicBezTo>
                  <a:cubicBezTo>
                    <a:pt x="2" y="31"/>
                    <a:pt x="3" y="31"/>
                    <a:pt x="3" y="31"/>
                  </a:cubicBezTo>
                  <a:cubicBezTo>
                    <a:pt x="4" y="31"/>
                    <a:pt x="4" y="30"/>
                    <a:pt x="4" y="29"/>
                  </a:cubicBezTo>
                  <a:cubicBezTo>
                    <a:pt x="5" y="27"/>
                    <a:pt x="5" y="24"/>
                    <a:pt x="5" y="20"/>
                  </a:cubicBezTo>
                  <a:lnTo>
                    <a:pt x="5" y="13"/>
                  </a:lnTo>
                  <a:close/>
                  <a:moveTo>
                    <a:pt x="10" y="17"/>
                  </a:moveTo>
                  <a:cubicBezTo>
                    <a:pt x="10" y="22"/>
                    <a:pt x="10" y="25"/>
                    <a:pt x="10" y="26"/>
                  </a:cubicBezTo>
                  <a:cubicBezTo>
                    <a:pt x="10" y="27"/>
                    <a:pt x="10" y="28"/>
                    <a:pt x="10" y="29"/>
                  </a:cubicBezTo>
                  <a:cubicBezTo>
                    <a:pt x="11" y="30"/>
                    <a:pt x="13" y="30"/>
                    <a:pt x="16" y="30"/>
                  </a:cubicBezTo>
                  <a:cubicBezTo>
                    <a:pt x="20" y="30"/>
                    <a:pt x="23" y="30"/>
                    <a:pt x="26" y="27"/>
                  </a:cubicBezTo>
                  <a:cubicBezTo>
                    <a:pt x="28" y="25"/>
                    <a:pt x="29" y="21"/>
                    <a:pt x="29" y="17"/>
                  </a:cubicBezTo>
                  <a:cubicBezTo>
                    <a:pt x="29" y="12"/>
                    <a:pt x="27" y="8"/>
                    <a:pt x="25" y="7"/>
                  </a:cubicBezTo>
                  <a:cubicBezTo>
                    <a:pt x="21" y="3"/>
                    <a:pt x="16" y="2"/>
                    <a:pt x="13" y="2"/>
                  </a:cubicBezTo>
                  <a:cubicBezTo>
                    <a:pt x="12" y="2"/>
                    <a:pt x="11" y="2"/>
                    <a:pt x="10" y="3"/>
                  </a:cubicBezTo>
                  <a:cubicBezTo>
                    <a:pt x="10" y="3"/>
                    <a:pt x="10" y="3"/>
                    <a:pt x="10" y="3"/>
                  </a:cubicBezTo>
                  <a:cubicBezTo>
                    <a:pt x="10" y="5"/>
                    <a:pt x="10" y="9"/>
                    <a:pt x="10" y="12"/>
                  </a:cubicBezTo>
                  <a:lnTo>
                    <a:pt x="10" y="17"/>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8" name="Freeform 83"/>
            <p:cNvSpPr>
              <a:spLocks noEditPoints="1"/>
            </p:cNvSpPr>
            <p:nvPr/>
          </p:nvSpPr>
          <p:spPr bwMode="auto">
            <a:xfrm>
              <a:off x="7045409" y="7992770"/>
              <a:ext cx="103188" cy="95250"/>
            </a:xfrm>
            <a:custGeom>
              <a:avLst/>
              <a:gdLst>
                <a:gd name="T0" fmla="*/ 12 w 35"/>
                <a:gd name="T1" fmla="*/ 21 h 32"/>
                <a:gd name="T2" fmla="*/ 11 w 35"/>
                <a:gd name="T3" fmla="*/ 22 h 32"/>
                <a:gd name="T4" fmla="*/ 9 w 35"/>
                <a:gd name="T5" fmla="*/ 27 h 32"/>
                <a:gd name="T6" fmla="*/ 8 w 35"/>
                <a:gd name="T7" fmla="*/ 30 h 32"/>
                <a:gd name="T8" fmla="*/ 10 w 35"/>
                <a:gd name="T9" fmla="*/ 31 h 32"/>
                <a:gd name="T10" fmla="*/ 11 w 35"/>
                <a:gd name="T11" fmla="*/ 31 h 32"/>
                <a:gd name="T12" fmla="*/ 11 w 35"/>
                <a:gd name="T13" fmla="*/ 32 h 32"/>
                <a:gd name="T14" fmla="*/ 10 w 35"/>
                <a:gd name="T15" fmla="*/ 32 h 32"/>
                <a:gd name="T16" fmla="*/ 6 w 35"/>
                <a:gd name="T17" fmla="*/ 32 h 32"/>
                <a:gd name="T18" fmla="*/ 1 w 35"/>
                <a:gd name="T19" fmla="*/ 32 h 32"/>
                <a:gd name="T20" fmla="*/ 0 w 35"/>
                <a:gd name="T21" fmla="*/ 32 h 32"/>
                <a:gd name="T22" fmla="*/ 1 w 35"/>
                <a:gd name="T23" fmla="*/ 31 h 32"/>
                <a:gd name="T24" fmla="*/ 2 w 35"/>
                <a:gd name="T25" fmla="*/ 31 h 32"/>
                <a:gd name="T26" fmla="*/ 6 w 35"/>
                <a:gd name="T27" fmla="*/ 27 h 32"/>
                <a:gd name="T28" fmla="*/ 16 w 35"/>
                <a:gd name="T29" fmla="*/ 1 h 32"/>
                <a:gd name="T30" fmla="*/ 17 w 35"/>
                <a:gd name="T31" fmla="*/ 0 h 32"/>
                <a:gd name="T32" fmla="*/ 18 w 35"/>
                <a:gd name="T33" fmla="*/ 1 h 32"/>
                <a:gd name="T34" fmla="*/ 29 w 35"/>
                <a:gd name="T35" fmla="*/ 27 h 32"/>
                <a:gd name="T36" fmla="*/ 32 w 35"/>
                <a:gd name="T37" fmla="*/ 31 h 32"/>
                <a:gd name="T38" fmla="*/ 34 w 35"/>
                <a:gd name="T39" fmla="*/ 31 h 32"/>
                <a:gd name="T40" fmla="*/ 35 w 35"/>
                <a:gd name="T41" fmla="*/ 32 h 32"/>
                <a:gd name="T42" fmla="*/ 33 w 35"/>
                <a:gd name="T43" fmla="*/ 32 h 32"/>
                <a:gd name="T44" fmla="*/ 25 w 35"/>
                <a:gd name="T45" fmla="*/ 32 h 32"/>
                <a:gd name="T46" fmla="*/ 24 w 35"/>
                <a:gd name="T47" fmla="*/ 32 h 32"/>
                <a:gd name="T48" fmla="*/ 24 w 35"/>
                <a:gd name="T49" fmla="*/ 31 h 32"/>
                <a:gd name="T50" fmla="*/ 25 w 35"/>
                <a:gd name="T51" fmla="*/ 30 h 32"/>
                <a:gd name="T52" fmla="*/ 21 w 35"/>
                <a:gd name="T53" fmla="*/ 22 h 32"/>
                <a:gd name="T54" fmla="*/ 21 w 35"/>
                <a:gd name="T55" fmla="*/ 21 h 32"/>
                <a:gd name="T56" fmla="*/ 12 w 35"/>
                <a:gd name="T57" fmla="*/ 21 h 32"/>
                <a:gd name="T58" fmla="*/ 20 w 35"/>
                <a:gd name="T59" fmla="*/ 19 h 32"/>
                <a:gd name="T60" fmla="*/ 20 w 35"/>
                <a:gd name="T61" fmla="*/ 19 h 32"/>
                <a:gd name="T62" fmla="*/ 16 w 35"/>
                <a:gd name="T63" fmla="*/ 9 h 32"/>
                <a:gd name="T64" fmla="*/ 16 w 35"/>
                <a:gd name="T65" fmla="*/ 8 h 32"/>
                <a:gd name="T66" fmla="*/ 16 w 35"/>
                <a:gd name="T67" fmla="*/ 9 h 32"/>
                <a:gd name="T68" fmla="*/ 12 w 35"/>
                <a:gd name="T69" fmla="*/ 19 h 32"/>
                <a:gd name="T70" fmla="*/ 12 w 35"/>
                <a:gd name="T71" fmla="*/ 19 h 32"/>
                <a:gd name="T72" fmla="*/ 20 w 35"/>
                <a:gd name="T7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2">
                  <a:moveTo>
                    <a:pt x="12" y="21"/>
                  </a:moveTo>
                  <a:cubicBezTo>
                    <a:pt x="11" y="21"/>
                    <a:pt x="11" y="21"/>
                    <a:pt x="11" y="22"/>
                  </a:cubicBezTo>
                  <a:cubicBezTo>
                    <a:pt x="9" y="27"/>
                    <a:pt x="9" y="27"/>
                    <a:pt x="9" y="27"/>
                  </a:cubicBezTo>
                  <a:cubicBezTo>
                    <a:pt x="8" y="28"/>
                    <a:pt x="8" y="29"/>
                    <a:pt x="8" y="30"/>
                  </a:cubicBezTo>
                  <a:cubicBezTo>
                    <a:pt x="8" y="31"/>
                    <a:pt x="9" y="31"/>
                    <a:pt x="10" y="31"/>
                  </a:cubicBezTo>
                  <a:cubicBezTo>
                    <a:pt x="11" y="31"/>
                    <a:pt x="11" y="31"/>
                    <a:pt x="11" y="31"/>
                  </a:cubicBezTo>
                  <a:cubicBezTo>
                    <a:pt x="11" y="31"/>
                    <a:pt x="11" y="31"/>
                    <a:pt x="11" y="32"/>
                  </a:cubicBezTo>
                  <a:cubicBezTo>
                    <a:pt x="11" y="32"/>
                    <a:pt x="11" y="32"/>
                    <a:pt x="10" y="32"/>
                  </a:cubicBezTo>
                  <a:cubicBezTo>
                    <a:pt x="9" y="32"/>
                    <a:pt x="7" y="32"/>
                    <a:pt x="6" y="32"/>
                  </a:cubicBezTo>
                  <a:cubicBezTo>
                    <a:pt x="6" y="32"/>
                    <a:pt x="3" y="32"/>
                    <a:pt x="1" y="32"/>
                  </a:cubicBezTo>
                  <a:cubicBezTo>
                    <a:pt x="1" y="32"/>
                    <a:pt x="0" y="32"/>
                    <a:pt x="0" y="32"/>
                  </a:cubicBezTo>
                  <a:cubicBezTo>
                    <a:pt x="0" y="31"/>
                    <a:pt x="0" y="31"/>
                    <a:pt x="1" y="31"/>
                  </a:cubicBezTo>
                  <a:cubicBezTo>
                    <a:pt x="1" y="31"/>
                    <a:pt x="2" y="31"/>
                    <a:pt x="2" y="31"/>
                  </a:cubicBezTo>
                  <a:cubicBezTo>
                    <a:pt x="4" y="31"/>
                    <a:pt x="5" y="29"/>
                    <a:pt x="6" y="27"/>
                  </a:cubicBezTo>
                  <a:cubicBezTo>
                    <a:pt x="16" y="1"/>
                    <a:pt x="16" y="1"/>
                    <a:pt x="16" y="1"/>
                  </a:cubicBezTo>
                  <a:cubicBezTo>
                    <a:pt x="17" y="0"/>
                    <a:pt x="17" y="0"/>
                    <a:pt x="17" y="0"/>
                  </a:cubicBezTo>
                  <a:cubicBezTo>
                    <a:pt x="18" y="0"/>
                    <a:pt x="18" y="0"/>
                    <a:pt x="18" y="1"/>
                  </a:cubicBezTo>
                  <a:cubicBezTo>
                    <a:pt x="19" y="3"/>
                    <a:pt x="26" y="20"/>
                    <a:pt x="29" y="27"/>
                  </a:cubicBezTo>
                  <a:cubicBezTo>
                    <a:pt x="30" y="30"/>
                    <a:pt x="32" y="31"/>
                    <a:pt x="32" y="31"/>
                  </a:cubicBezTo>
                  <a:cubicBezTo>
                    <a:pt x="33" y="31"/>
                    <a:pt x="34" y="31"/>
                    <a:pt x="34" y="31"/>
                  </a:cubicBezTo>
                  <a:cubicBezTo>
                    <a:pt x="35" y="31"/>
                    <a:pt x="35" y="31"/>
                    <a:pt x="35" y="32"/>
                  </a:cubicBezTo>
                  <a:cubicBezTo>
                    <a:pt x="35" y="32"/>
                    <a:pt x="34" y="32"/>
                    <a:pt x="33" y="32"/>
                  </a:cubicBezTo>
                  <a:cubicBezTo>
                    <a:pt x="31" y="32"/>
                    <a:pt x="28" y="32"/>
                    <a:pt x="25" y="32"/>
                  </a:cubicBezTo>
                  <a:cubicBezTo>
                    <a:pt x="24" y="32"/>
                    <a:pt x="24" y="32"/>
                    <a:pt x="24" y="32"/>
                  </a:cubicBezTo>
                  <a:cubicBezTo>
                    <a:pt x="24" y="31"/>
                    <a:pt x="24" y="31"/>
                    <a:pt x="24" y="31"/>
                  </a:cubicBezTo>
                  <a:cubicBezTo>
                    <a:pt x="25" y="31"/>
                    <a:pt x="25" y="31"/>
                    <a:pt x="25" y="30"/>
                  </a:cubicBezTo>
                  <a:cubicBezTo>
                    <a:pt x="21" y="22"/>
                    <a:pt x="21" y="22"/>
                    <a:pt x="21" y="22"/>
                  </a:cubicBezTo>
                  <a:cubicBezTo>
                    <a:pt x="21" y="21"/>
                    <a:pt x="21" y="21"/>
                    <a:pt x="21" y="21"/>
                  </a:cubicBezTo>
                  <a:lnTo>
                    <a:pt x="12" y="21"/>
                  </a:lnTo>
                  <a:close/>
                  <a:moveTo>
                    <a:pt x="20" y="19"/>
                  </a:moveTo>
                  <a:cubicBezTo>
                    <a:pt x="20" y="19"/>
                    <a:pt x="20" y="19"/>
                    <a:pt x="20" y="19"/>
                  </a:cubicBezTo>
                  <a:cubicBezTo>
                    <a:pt x="16" y="9"/>
                    <a:pt x="16" y="9"/>
                    <a:pt x="16" y="9"/>
                  </a:cubicBezTo>
                  <a:cubicBezTo>
                    <a:pt x="16" y="9"/>
                    <a:pt x="16" y="8"/>
                    <a:pt x="16" y="8"/>
                  </a:cubicBezTo>
                  <a:cubicBezTo>
                    <a:pt x="16" y="8"/>
                    <a:pt x="16" y="9"/>
                    <a:pt x="16" y="9"/>
                  </a:cubicBezTo>
                  <a:cubicBezTo>
                    <a:pt x="12" y="19"/>
                    <a:pt x="12" y="19"/>
                    <a:pt x="12" y="19"/>
                  </a:cubicBezTo>
                  <a:cubicBezTo>
                    <a:pt x="12" y="19"/>
                    <a:pt x="12" y="19"/>
                    <a:pt x="12" y="19"/>
                  </a:cubicBezTo>
                  <a:lnTo>
                    <a:pt x="20" y="19"/>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9" name="Freeform 84"/>
            <p:cNvSpPr>
              <a:spLocks/>
            </p:cNvSpPr>
            <p:nvPr/>
          </p:nvSpPr>
          <p:spPr bwMode="auto">
            <a:xfrm>
              <a:off x="7181934" y="7981657"/>
              <a:ext cx="49213" cy="141288"/>
            </a:xfrm>
            <a:custGeom>
              <a:avLst/>
              <a:gdLst>
                <a:gd name="T0" fmla="*/ 7 w 17"/>
                <a:gd name="T1" fmla="*/ 14 h 48"/>
                <a:gd name="T2" fmla="*/ 7 w 17"/>
                <a:gd name="T3" fmla="*/ 4 h 48"/>
                <a:gd name="T4" fmla="*/ 5 w 17"/>
                <a:gd name="T5" fmla="*/ 1 h 48"/>
                <a:gd name="T6" fmla="*/ 3 w 17"/>
                <a:gd name="T7" fmla="*/ 1 h 48"/>
                <a:gd name="T8" fmla="*/ 2 w 17"/>
                <a:gd name="T9" fmla="*/ 0 h 48"/>
                <a:gd name="T10" fmla="*/ 3 w 17"/>
                <a:gd name="T11" fmla="*/ 0 h 48"/>
                <a:gd name="T12" fmla="*/ 10 w 17"/>
                <a:gd name="T13" fmla="*/ 0 h 48"/>
                <a:gd name="T14" fmla="*/ 16 w 17"/>
                <a:gd name="T15" fmla="*/ 0 h 48"/>
                <a:gd name="T16" fmla="*/ 17 w 17"/>
                <a:gd name="T17" fmla="*/ 0 h 48"/>
                <a:gd name="T18" fmla="*/ 16 w 17"/>
                <a:gd name="T19" fmla="*/ 1 h 48"/>
                <a:gd name="T20" fmla="*/ 15 w 17"/>
                <a:gd name="T21" fmla="*/ 1 h 48"/>
                <a:gd name="T22" fmla="*/ 13 w 17"/>
                <a:gd name="T23" fmla="*/ 4 h 48"/>
                <a:gd name="T24" fmla="*/ 13 w 17"/>
                <a:gd name="T25" fmla="*/ 14 h 48"/>
                <a:gd name="T26" fmla="*/ 13 w 17"/>
                <a:gd name="T27" fmla="*/ 23 h 48"/>
                <a:gd name="T28" fmla="*/ 13 w 17"/>
                <a:gd name="T29" fmla="*/ 29 h 48"/>
                <a:gd name="T30" fmla="*/ 12 w 17"/>
                <a:gd name="T31" fmla="*/ 38 h 48"/>
                <a:gd name="T32" fmla="*/ 3 w 17"/>
                <a:gd name="T33" fmla="*/ 47 h 48"/>
                <a:gd name="T34" fmla="*/ 1 w 17"/>
                <a:gd name="T35" fmla="*/ 48 h 48"/>
                <a:gd name="T36" fmla="*/ 0 w 17"/>
                <a:gd name="T37" fmla="*/ 48 h 48"/>
                <a:gd name="T38" fmla="*/ 0 w 17"/>
                <a:gd name="T39" fmla="*/ 48 h 48"/>
                <a:gd name="T40" fmla="*/ 1 w 17"/>
                <a:gd name="T41" fmla="*/ 47 h 48"/>
                <a:gd name="T42" fmla="*/ 3 w 17"/>
                <a:gd name="T43" fmla="*/ 45 h 48"/>
                <a:gd name="T44" fmla="*/ 7 w 17"/>
                <a:gd name="T45" fmla="*/ 27 h 48"/>
                <a:gd name="T46" fmla="*/ 7 w 17"/>
                <a:gd name="T47"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48">
                  <a:moveTo>
                    <a:pt x="7" y="14"/>
                  </a:moveTo>
                  <a:cubicBezTo>
                    <a:pt x="7" y="6"/>
                    <a:pt x="7" y="5"/>
                    <a:pt x="7" y="4"/>
                  </a:cubicBezTo>
                  <a:cubicBezTo>
                    <a:pt x="7" y="2"/>
                    <a:pt x="6" y="1"/>
                    <a:pt x="5" y="1"/>
                  </a:cubicBezTo>
                  <a:cubicBezTo>
                    <a:pt x="4" y="1"/>
                    <a:pt x="3" y="1"/>
                    <a:pt x="3" y="1"/>
                  </a:cubicBezTo>
                  <a:cubicBezTo>
                    <a:pt x="2" y="1"/>
                    <a:pt x="2" y="1"/>
                    <a:pt x="2" y="0"/>
                  </a:cubicBezTo>
                  <a:cubicBezTo>
                    <a:pt x="2" y="0"/>
                    <a:pt x="2" y="0"/>
                    <a:pt x="3" y="0"/>
                  </a:cubicBezTo>
                  <a:cubicBezTo>
                    <a:pt x="5" y="0"/>
                    <a:pt x="8" y="0"/>
                    <a:pt x="10" y="0"/>
                  </a:cubicBezTo>
                  <a:cubicBezTo>
                    <a:pt x="11" y="0"/>
                    <a:pt x="14" y="0"/>
                    <a:pt x="16" y="0"/>
                  </a:cubicBezTo>
                  <a:cubicBezTo>
                    <a:pt x="16" y="0"/>
                    <a:pt x="17" y="0"/>
                    <a:pt x="17" y="0"/>
                  </a:cubicBezTo>
                  <a:cubicBezTo>
                    <a:pt x="17" y="1"/>
                    <a:pt x="16" y="1"/>
                    <a:pt x="16" y="1"/>
                  </a:cubicBezTo>
                  <a:cubicBezTo>
                    <a:pt x="15" y="1"/>
                    <a:pt x="15" y="1"/>
                    <a:pt x="15" y="1"/>
                  </a:cubicBezTo>
                  <a:cubicBezTo>
                    <a:pt x="13" y="1"/>
                    <a:pt x="13" y="2"/>
                    <a:pt x="13" y="4"/>
                  </a:cubicBezTo>
                  <a:cubicBezTo>
                    <a:pt x="13" y="5"/>
                    <a:pt x="13" y="6"/>
                    <a:pt x="13" y="14"/>
                  </a:cubicBezTo>
                  <a:cubicBezTo>
                    <a:pt x="13" y="23"/>
                    <a:pt x="13" y="23"/>
                    <a:pt x="13" y="23"/>
                  </a:cubicBezTo>
                  <a:cubicBezTo>
                    <a:pt x="13" y="25"/>
                    <a:pt x="13" y="27"/>
                    <a:pt x="13" y="29"/>
                  </a:cubicBezTo>
                  <a:cubicBezTo>
                    <a:pt x="13" y="32"/>
                    <a:pt x="13" y="35"/>
                    <a:pt x="12" y="38"/>
                  </a:cubicBezTo>
                  <a:cubicBezTo>
                    <a:pt x="11" y="41"/>
                    <a:pt x="8" y="44"/>
                    <a:pt x="3" y="47"/>
                  </a:cubicBezTo>
                  <a:cubicBezTo>
                    <a:pt x="3" y="47"/>
                    <a:pt x="2" y="48"/>
                    <a:pt x="1" y="48"/>
                  </a:cubicBezTo>
                  <a:cubicBezTo>
                    <a:pt x="1" y="48"/>
                    <a:pt x="0" y="48"/>
                    <a:pt x="0" y="48"/>
                  </a:cubicBezTo>
                  <a:cubicBezTo>
                    <a:pt x="0" y="48"/>
                    <a:pt x="0" y="48"/>
                    <a:pt x="0" y="48"/>
                  </a:cubicBezTo>
                  <a:cubicBezTo>
                    <a:pt x="0" y="48"/>
                    <a:pt x="0" y="48"/>
                    <a:pt x="1" y="47"/>
                  </a:cubicBezTo>
                  <a:cubicBezTo>
                    <a:pt x="1" y="47"/>
                    <a:pt x="2" y="46"/>
                    <a:pt x="3" y="45"/>
                  </a:cubicBezTo>
                  <a:cubicBezTo>
                    <a:pt x="7" y="42"/>
                    <a:pt x="7" y="37"/>
                    <a:pt x="7" y="27"/>
                  </a:cubicBezTo>
                  <a:lnTo>
                    <a:pt x="7" y="14"/>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0" name="Freeform 85"/>
            <p:cNvSpPr>
              <a:spLocks/>
            </p:cNvSpPr>
            <p:nvPr/>
          </p:nvSpPr>
          <p:spPr bwMode="auto">
            <a:xfrm>
              <a:off x="7240672" y="7992770"/>
              <a:ext cx="96838" cy="98425"/>
            </a:xfrm>
            <a:custGeom>
              <a:avLst/>
              <a:gdLst>
                <a:gd name="T0" fmla="*/ 4 w 33"/>
                <a:gd name="T1" fmla="*/ 13 h 33"/>
                <a:gd name="T2" fmla="*/ 4 w 33"/>
                <a:gd name="T3" fmla="*/ 4 h 33"/>
                <a:gd name="T4" fmla="*/ 2 w 33"/>
                <a:gd name="T5" fmla="*/ 1 h 33"/>
                <a:gd name="T6" fmla="*/ 0 w 33"/>
                <a:gd name="T7" fmla="*/ 1 h 33"/>
                <a:gd name="T8" fmla="*/ 0 w 33"/>
                <a:gd name="T9" fmla="*/ 1 h 33"/>
                <a:gd name="T10" fmla="*/ 1 w 33"/>
                <a:gd name="T11" fmla="*/ 0 h 33"/>
                <a:gd name="T12" fmla="*/ 7 w 33"/>
                <a:gd name="T13" fmla="*/ 1 h 33"/>
                <a:gd name="T14" fmla="*/ 12 w 33"/>
                <a:gd name="T15" fmla="*/ 0 h 33"/>
                <a:gd name="T16" fmla="*/ 13 w 33"/>
                <a:gd name="T17" fmla="*/ 1 h 33"/>
                <a:gd name="T18" fmla="*/ 12 w 33"/>
                <a:gd name="T19" fmla="*/ 1 h 33"/>
                <a:gd name="T20" fmla="*/ 11 w 33"/>
                <a:gd name="T21" fmla="*/ 1 h 33"/>
                <a:gd name="T22" fmla="*/ 9 w 33"/>
                <a:gd name="T23" fmla="*/ 4 h 33"/>
                <a:gd name="T24" fmla="*/ 9 w 33"/>
                <a:gd name="T25" fmla="*/ 13 h 33"/>
                <a:gd name="T26" fmla="*/ 9 w 33"/>
                <a:gd name="T27" fmla="*/ 18 h 33"/>
                <a:gd name="T28" fmla="*/ 12 w 33"/>
                <a:gd name="T29" fmla="*/ 29 h 33"/>
                <a:gd name="T30" fmla="*/ 18 w 33"/>
                <a:gd name="T31" fmla="*/ 30 h 33"/>
                <a:gd name="T32" fmla="*/ 23 w 33"/>
                <a:gd name="T33" fmla="*/ 28 h 33"/>
                <a:gd name="T34" fmla="*/ 26 w 33"/>
                <a:gd name="T35" fmla="*/ 18 h 33"/>
                <a:gd name="T36" fmla="*/ 26 w 33"/>
                <a:gd name="T37" fmla="*/ 13 h 33"/>
                <a:gd name="T38" fmla="*/ 26 w 33"/>
                <a:gd name="T39" fmla="*/ 4 h 33"/>
                <a:gd name="T40" fmla="*/ 24 w 33"/>
                <a:gd name="T41" fmla="*/ 1 h 33"/>
                <a:gd name="T42" fmla="*/ 23 w 33"/>
                <a:gd name="T43" fmla="*/ 1 h 33"/>
                <a:gd name="T44" fmla="*/ 22 w 33"/>
                <a:gd name="T45" fmla="*/ 1 h 33"/>
                <a:gd name="T46" fmla="*/ 23 w 33"/>
                <a:gd name="T47" fmla="*/ 0 h 33"/>
                <a:gd name="T48" fmla="*/ 28 w 33"/>
                <a:gd name="T49" fmla="*/ 1 h 33"/>
                <a:gd name="T50" fmla="*/ 32 w 33"/>
                <a:gd name="T51" fmla="*/ 0 h 33"/>
                <a:gd name="T52" fmla="*/ 33 w 33"/>
                <a:gd name="T53" fmla="*/ 1 h 33"/>
                <a:gd name="T54" fmla="*/ 32 w 33"/>
                <a:gd name="T55" fmla="*/ 1 h 33"/>
                <a:gd name="T56" fmla="*/ 31 w 33"/>
                <a:gd name="T57" fmla="*/ 1 h 33"/>
                <a:gd name="T58" fmla="*/ 30 w 33"/>
                <a:gd name="T59" fmla="*/ 4 h 33"/>
                <a:gd name="T60" fmla="*/ 30 w 33"/>
                <a:gd name="T61" fmla="*/ 13 h 33"/>
                <a:gd name="T62" fmla="*/ 30 w 33"/>
                <a:gd name="T63" fmla="*/ 17 h 33"/>
                <a:gd name="T64" fmla="*/ 26 w 33"/>
                <a:gd name="T65" fmla="*/ 30 h 33"/>
                <a:gd name="T66" fmla="*/ 17 w 33"/>
                <a:gd name="T67" fmla="*/ 33 h 33"/>
                <a:gd name="T68" fmla="*/ 8 w 33"/>
                <a:gd name="T69" fmla="*/ 30 h 33"/>
                <a:gd name="T70" fmla="*/ 4 w 33"/>
                <a:gd name="T71" fmla="*/ 19 h 33"/>
                <a:gd name="T72" fmla="*/ 4 w 33"/>
                <a:gd name="T73"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 h="33">
                  <a:moveTo>
                    <a:pt x="4" y="13"/>
                  </a:moveTo>
                  <a:cubicBezTo>
                    <a:pt x="4" y="6"/>
                    <a:pt x="4" y="5"/>
                    <a:pt x="4" y="4"/>
                  </a:cubicBezTo>
                  <a:cubicBezTo>
                    <a:pt x="4" y="2"/>
                    <a:pt x="3" y="2"/>
                    <a:pt x="2" y="1"/>
                  </a:cubicBezTo>
                  <a:cubicBezTo>
                    <a:pt x="2" y="1"/>
                    <a:pt x="1" y="1"/>
                    <a:pt x="0" y="1"/>
                  </a:cubicBezTo>
                  <a:cubicBezTo>
                    <a:pt x="0" y="1"/>
                    <a:pt x="0" y="1"/>
                    <a:pt x="0" y="1"/>
                  </a:cubicBezTo>
                  <a:cubicBezTo>
                    <a:pt x="0" y="0"/>
                    <a:pt x="0" y="0"/>
                    <a:pt x="1" y="0"/>
                  </a:cubicBezTo>
                  <a:cubicBezTo>
                    <a:pt x="3" y="0"/>
                    <a:pt x="5" y="1"/>
                    <a:pt x="7" y="1"/>
                  </a:cubicBezTo>
                  <a:cubicBezTo>
                    <a:pt x="8" y="1"/>
                    <a:pt x="10" y="0"/>
                    <a:pt x="12" y="0"/>
                  </a:cubicBezTo>
                  <a:cubicBezTo>
                    <a:pt x="12" y="0"/>
                    <a:pt x="13" y="0"/>
                    <a:pt x="13" y="1"/>
                  </a:cubicBezTo>
                  <a:cubicBezTo>
                    <a:pt x="13" y="1"/>
                    <a:pt x="12" y="1"/>
                    <a:pt x="12" y="1"/>
                  </a:cubicBezTo>
                  <a:cubicBezTo>
                    <a:pt x="12" y="1"/>
                    <a:pt x="11" y="1"/>
                    <a:pt x="11" y="1"/>
                  </a:cubicBezTo>
                  <a:cubicBezTo>
                    <a:pt x="10" y="1"/>
                    <a:pt x="9" y="2"/>
                    <a:pt x="9" y="4"/>
                  </a:cubicBezTo>
                  <a:cubicBezTo>
                    <a:pt x="9" y="5"/>
                    <a:pt x="9" y="6"/>
                    <a:pt x="9" y="13"/>
                  </a:cubicBezTo>
                  <a:cubicBezTo>
                    <a:pt x="9" y="18"/>
                    <a:pt x="9" y="18"/>
                    <a:pt x="9" y="18"/>
                  </a:cubicBezTo>
                  <a:cubicBezTo>
                    <a:pt x="9" y="24"/>
                    <a:pt x="10" y="27"/>
                    <a:pt x="12" y="29"/>
                  </a:cubicBezTo>
                  <a:cubicBezTo>
                    <a:pt x="14" y="30"/>
                    <a:pt x="16" y="30"/>
                    <a:pt x="18" y="30"/>
                  </a:cubicBezTo>
                  <a:cubicBezTo>
                    <a:pt x="20" y="30"/>
                    <a:pt x="22" y="30"/>
                    <a:pt x="23" y="28"/>
                  </a:cubicBezTo>
                  <a:cubicBezTo>
                    <a:pt x="26" y="26"/>
                    <a:pt x="26" y="22"/>
                    <a:pt x="26" y="18"/>
                  </a:cubicBezTo>
                  <a:cubicBezTo>
                    <a:pt x="26" y="13"/>
                    <a:pt x="26" y="13"/>
                    <a:pt x="26" y="13"/>
                  </a:cubicBezTo>
                  <a:cubicBezTo>
                    <a:pt x="26" y="6"/>
                    <a:pt x="26" y="5"/>
                    <a:pt x="26" y="4"/>
                  </a:cubicBezTo>
                  <a:cubicBezTo>
                    <a:pt x="26" y="2"/>
                    <a:pt x="25" y="2"/>
                    <a:pt x="24" y="1"/>
                  </a:cubicBezTo>
                  <a:cubicBezTo>
                    <a:pt x="24" y="1"/>
                    <a:pt x="23" y="1"/>
                    <a:pt x="23" y="1"/>
                  </a:cubicBezTo>
                  <a:cubicBezTo>
                    <a:pt x="22" y="1"/>
                    <a:pt x="22" y="1"/>
                    <a:pt x="22" y="1"/>
                  </a:cubicBezTo>
                  <a:cubicBezTo>
                    <a:pt x="22" y="0"/>
                    <a:pt x="22" y="0"/>
                    <a:pt x="23" y="0"/>
                  </a:cubicBezTo>
                  <a:cubicBezTo>
                    <a:pt x="25" y="0"/>
                    <a:pt x="27" y="1"/>
                    <a:pt x="28" y="1"/>
                  </a:cubicBezTo>
                  <a:cubicBezTo>
                    <a:pt x="28" y="1"/>
                    <a:pt x="31" y="0"/>
                    <a:pt x="32" y="0"/>
                  </a:cubicBezTo>
                  <a:cubicBezTo>
                    <a:pt x="33" y="0"/>
                    <a:pt x="33" y="0"/>
                    <a:pt x="33" y="1"/>
                  </a:cubicBezTo>
                  <a:cubicBezTo>
                    <a:pt x="33" y="1"/>
                    <a:pt x="33" y="1"/>
                    <a:pt x="32" y="1"/>
                  </a:cubicBezTo>
                  <a:cubicBezTo>
                    <a:pt x="32" y="1"/>
                    <a:pt x="32" y="1"/>
                    <a:pt x="31" y="1"/>
                  </a:cubicBezTo>
                  <a:cubicBezTo>
                    <a:pt x="30" y="1"/>
                    <a:pt x="30" y="2"/>
                    <a:pt x="30" y="4"/>
                  </a:cubicBezTo>
                  <a:cubicBezTo>
                    <a:pt x="30" y="5"/>
                    <a:pt x="30" y="6"/>
                    <a:pt x="30" y="13"/>
                  </a:cubicBezTo>
                  <a:cubicBezTo>
                    <a:pt x="30" y="17"/>
                    <a:pt x="30" y="17"/>
                    <a:pt x="30" y="17"/>
                  </a:cubicBezTo>
                  <a:cubicBezTo>
                    <a:pt x="30" y="22"/>
                    <a:pt x="29" y="27"/>
                    <a:pt x="26" y="30"/>
                  </a:cubicBezTo>
                  <a:cubicBezTo>
                    <a:pt x="23" y="32"/>
                    <a:pt x="20" y="33"/>
                    <a:pt x="17" y="33"/>
                  </a:cubicBezTo>
                  <a:cubicBezTo>
                    <a:pt x="15" y="33"/>
                    <a:pt x="11" y="32"/>
                    <a:pt x="8" y="30"/>
                  </a:cubicBezTo>
                  <a:cubicBezTo>
                    <a:pt x="5" y="28"/>
                    <a:pt x="4" y="25"/>
                    <a:pt x="4" y="19"/>
                  </a:cubicBezTo>
                  <a:lnTo>
                    <a:pt x="4" y="13"/>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1" name="Freeform 86"/>
            <p:cNvSpPr>
              <a:spLocks/>
            </p:cNvSpPr>
            <p:nvPr/>
          </p:nvSpPr>
          <p:spPr bwMode="auto">
            <a:xfrm>
              <a:off x="7351797" y="7992770"/>
              <a:ext cx="53975" cy="98425"/>
            </a:xfrm>
            <a:custGeom>
              <a:avLst/>
              <a:gdLst>
                <a:gd name="T0" fmla="*/ 1 w 18"/>
                <a:gd name="T1" fmla="*/ 31 h 33"/>
                <a:gd name="T2" fmla="*/ 0 w 18"/>
                <a:gd name="T3" fmla="*/ 30 h 33"/>
                <a:gd name="T4" fmla="*/ 0 w 18"/>
                <a:gd name="T5" fmla="*/ 25 h 33"/>
                <a:gd name="T6" fmla="*/ 1 w 18"/>
                <a:gd name="T7" fmla="*/ 23 h 33"/>
                <a:gd name="T8" fmla="*/ 1 w 18"/>
                <a:gd name="T9" fmla="*/ 24 h 33"/>
                <a:gd name="T10" fmla="*/ 2 w 18"/>
                <a:gd name="T11" fmla="*/ 26 h 33"/>
                <a:gd name="T12" fmla="*/ 8 w 18"/>
                <a:gd name="T13" fmla="*/ 31 h 33"/>
                <a:gd name="T14" fmla="*/ 13 w 18"/>
                <a:gd name="T15" fmla="*/ 26 h 33"/>
                <a:gd name="T16" fmla="*/ 9 w 18"/>
                <a:gd name="T17" fmla="*/ 19 h 33"/>
                <a:gd name="T18" fmla="*/ 7 w 18"/>
                <a:gd name="T19" fmla="*/ 18 h 33"/>
                <a:gd name="T20" fmla="*/ 1 w 18"/>
                <a:gd name="T21" fmla="*/ 8 h 33"/>
                <a:gd name="T22" fmla="*/ 11 w 18"/>
                <a:gd name="T23" fmla="*/ 0 h 33"/>
                <a:gd name="T24" fmla="*/ 16 w 18"/>
                <a:gd name="T25" fmla="*/ 1 h 33"/>
                <a:gd name="T26" fmla="*/ 17 w 18"/>
                <a:gd name="T27" fmla="*/ 1 h 33"/>
                <a:gd name="T28" fmla="*/ 17 w 18"/>
                <a:gd name="T29" fmla="*/ 6 h 33"/>
                <a:gd name="T30" fmla="*/ 16 w 18"/>
                <a:gd name="T31" fmla="*/ 7 h 33"/>
                <a:gd name="T32" fmla="*/ 16 w 18"/>
                <a:gd name="T33" fmla="*/ 7 h 33"/>
                <a:gd name="T34" fmla="*/ 15 w 18"/>
                <a:gd name="T35" fmla="*/ 4 h 33"/>
                <a:gd name="T36" fmla="*/ 10 w 18"/>
                <a:gd name="T37" fmla="*/ 2 h 33"/>
                <a:gd name="T38" fmla="*/ 5 w 18"/>
                <a:gd name="T39" fmla="*/ 6 h 33"/>
                <a:gd name="T40" fmla="*/ 10 w 18"/>
                <a:gd name="T41" fmla="*/ 12 h 33"/>
                <a:gd name="T42" fmla="*/ 11 w 18"/>
                <a:gd name="T43" fmla="*/ 13 h 33"/>
                <a:gd name="T44" fmla="*/ 18 w 18"/>
                <a:gd name="T45" fmla="*/ 24 h 33"/>
                <a:gd name="T46" fmla="*/ 14 w 18"/>
                <a:gd name="T47" fmla="*/ 31 h 33"/>
                <a:gd name="T48" fmla="*/ 7 w 18"/>
                <a:gd name="T49" fmla="*/ 33 h 33"/>
                <a:gd name="T50" fmla="*/ 1 w 18"/>
                <a:gd name="T5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33">
                  <a:moveTo>
                    <a:pt x="1" y="31"/>
                  </a:moveTo>
                  <a:cubicBezTo>
                    <a:pt x="0" y="31"/>
                    <a:pt x="0" y="31"/>
                    <a:pt x="0" y="30"/>
                  </a:cubicBezTo>
                  <a:cubicBezTo>
                    <a:pt x="0" y="28"/>
                    <a:pt x="0" y="25"/>
                    <a:pt x="0" y="25"/>
                  </a:cubicBezTo>
                  <a:cubicBezTo>
                    <a:pt x="0" y="24"/>
                    <a:pt x="1" y="23"/>
                    <a:pt x="1" y="23"/>
                  </a:cubicBezTo>
                  <a:cubicBezTo>
                    <a:pt x="1" y="23"/>
                    <a:pt x="1" y="24"/>
                    <a:pt x="1" y="24"/>
                  </a:cubicBezTo>
                  <a:cubicBezTo>
                    <a:pt x="1" y="25"/>
                    <a:pt x="2" y="26"/>
                    <a:pt x="2" y="26"/>
                  </a:cubicBezTo>
                  <a:cubicBezTo>
                    <a:pt x="3" y="29"/>
                    <a:pt x="5" y="31"/>
                    <a:pt x="8" y="31"/>
                  </a:cubicBezTo>
                  <a:cubicBezTo>
                    <a:pt x="12" y="31"/>
                    <a:pt x="13" y="28"/>
                    <a:pt x="13" y="26"/>
                  </a:cubicBezTo>
                  <a:cubicBezTo>
                    <a:pt x="13" y="24"/>
                    <a:pt x="13" y="22"/>
                    <a:pt x="9" y="19"/>
                  </a:cubicBezTo>
                  <a:cubicBezTo>
                    <a:pt x="7" y="18"/>
                    <a:pt x="7" y="18"/>
                    <a:pt x="7" y="18"/>
                  </a:cubicBezTo>
                  <a:cubicBezTo>
                    <a:pt x="3" y="14"/>
                    <a:pt x="1" y="11"/>
                    <a:pt x="1" y="8"/>
                  </a:cubicBezTo>
                  <a:cubicBezTo>
                    <a:pt x="1" y="3"/>
                    <a:pt x="5" y="0"/>
                    <a:pt x="11" y="0"/>
                  </a:cubicBezTo>
                  <a:cubicBezTo>
                    <a:pt x="14" y="0"/>
                    <a:pt x="15" y="0"/>
                    <a:pt x="16" y="1"/>
                  </a:cubicBezTo>
                  <a:cubicBezTo>
                    <a:pt x="17" y="1"/>
                    <a:pt x="17" y="1"/>
                    <a:pt x="17" y="1"/>
                  </a:cubicBezTo>
                  <a:cubicBezTo>
                    <a:pt x="17" y="2"/>
                    <a:pt x="17" y="3"/>
                    <a:pt x="17" y="6"/>
                  </a:cubicBezTo>
                  <a:cubicBezTo>
                    <a:pt x="17" y="7"/>
                    <a:pt x="17" y="7"/>
                    <a:pt x="16" y="7"/>
                  </a:cubicBezTo>
                  <a:cubicBezTo>
                    <a:pt x="16" y="7"/>
                    <a:pt x="16" y="7"/>
                    <a:pt x="16" y="7"/>
                  </a:cubicBezTo>
                  <a:cubicBezTo>
                    <a:pt x="16" y="6"/>
                    <a:pt x="16" y="5"/>
                    <a:pt x="15" y="4"/>
                  </a:cubicBezTo>
                  <a:cubicBezTo>
                    <a:pt x="14" y="3"/>
                    <a:pt x="13" y="2"/>
                    <a:pt x="10" y="2"/>
                  </a:cubicBezTo>
                  <a:cubicBezTo>
                    <a:pt x="7" y="2"/>
                    <a:pt x="5" y="4"/>
                    <a:pt x="5" y="6"/>
                  </a:cubicBezTo>
                  <a:cubicBezTo>
                    <a:pt x="5" y="8"/>
                    <a:pt x="6" y="9"/>
                    <a:pt x="10" y="12"/>
                  </a:cubicBezTo>
                  <a:cubicBezTo>
                    <a:pt x="11" y="13"/>
                    <a:pt x="11" y="13"/>
                    <a:pt x="11" y="13"/>
                  </a:cubicBezTo>
                  <a:cubicBezTo>
                    <a:pt x="16" y="17"/>
                    <a:pt x="18" y="20"/>
                    <a:pt x="18" y="24"/>
                  </a:cubicBezTo>
                  <a:cubicBezTo>
                    <a:pt x="18" y="26"/>
                    <a:pt x="17" y="29"/>
                    <a:pt x="14" y="31"/>
                  </a:cubicBezTo>
                  <a:cubicBezTo>
                    <a:pt x="12" y="32"/>
                    <a:pt x="9" y="33"/>
                    <a:pt x="7" y="33"/>
                  </a:cubicBezTo>
                  <a:cubicBezTo>
                    <a:pt x="5" y="33"/>
                    <a:pt x="3" y="32"/>
                    <a:pt x="1" y="31"/>
                  </a:cubicBez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2" name="Freeform 87"/>
            <p:cNvSpPr>
              <a:spLocks/>
            </p:cNvSpPr>
            <p:nvPr/>
          </p:nvSpPr>
          <p:spPr bwMode="auto">
            <a:xfrm>
              <a:off x="7413709" y="7992770"/>
              <a:ext cx="85725" cy="95250"/>
            </a:xfrm>
            <a:custGeom>
              <a:avLst/>
              <a:gdLst>
                <a:gd name="T0" fmla="*/ 12 w 29"/>
                <a:gd name="T1" fmla="*/ 3 h 32"/>
                <a:gd name="T2" fmla="*/ 6 w 29"/>
                <a:gd name="T3" fmla="*/ 3 h 32"/>
                <a:gd name="T4" fmla="*/ 2 w 29"/>
                <a:gd name="T5" fmla="*/ 4 h 32"/>
                <a:gd name="T6" fmla="*/ 1 w 29"/>
                <a:gd name="T7" fmla="*/ 6 h 32"/>
                <a:gd name="T8" fmla="*/ 1 w 29"/>
                <a:gd name="T9" fmla="*/ 6 h 32"/>
                <a:gd name="T10" fmla="*/ 0 w 29"/>
                <a:gd name="T11" fmla="*/ 5 h 32"/>
                <a:gd name="T12" fmla="*/ 1 w 29"/>
                <a:gd name="T13" fmla="*/ 1 h 32"/>
                <a:gd name="T14" fmla="*/ 2 w 29"/>
                <a:gd name="T15" fmla="*/ 0 h 32"/>
                <a:gd name="T16" fmla="*/ 4 w 29"/>
                <a:gd name="T17" fmla="*/ 0 h 32"/>
                <a:gd name="T18" fmla="*/ 8 w 29"/>
                <a:gd name="T19" fmla="*/ 1 h 32"/>
                <a:gd name="T20" fmla="*/ 24 w 29"/>
                <a:gd name="T21" fmla="*/ 1 h 32"/>
                <a:gd name="T22" fmla="*/ 27 w 29"/>
                <a:gd name="T23" fmla="*/ 0 h 32"/>
                <a:gd name="T24" fmla="*/ 28 w 29"/>
                <a:gd name="T25" fmla="*/ 0 h 32"/>
                <a:gd name="T26" fmla="*/ 29 w 29"/>
                <a:gd name="T27" fmla="*/ 1 h 32"/>
                <a:gd name="T28" fmla="*/ 29 w 29"/>
                <a:gd name="T29" fmla="*/ 6 h 32"/>
                <a:gd name="T30" fmla="*/ 28 w 29"/>
                <a:gd name="T31" fmla="*/ 6 h 32"/>
                <a:gd name="T32" fmla="*/ 28 w 29"/>
                <a:gd name="T33" fmla="*/ 6 h 32"/>
                <a:gd name="T34" fmla="*/ 28 w 29"/>
                <a:gd name="T35" fmla="*/ 5 h 32"/>
                <a:gd name="T36" fmla="*/ 23 w 29"/>
                <a:gd name="T37" fmla="*/ 3 h 32"/>
                <a:gd name="T38" fmla="*/ 18 w 29"/>
                <a:gd name="T39" fmla="*/ 3 h 32"/>
                <a:gd name="T40" fmla="*/ 18 w 29"/>
                <a:gd name="T41" fmla="*/ 20 h 32"/>
                <a:gd name="T42" fmla="*/ 18 w 29"/>
                <a:gd name="T43" fmla="*/ 29 h 32"/>
                <a:gd name="T44" fmla="*/ 19 w 29"/>
                <a:gd name="T45" fmla="*/ 31 h 32"/>
                <a:gd name="T46" fmla="*/ 22 w 29"/>
                <a:gd name="T47" fmla="*/ 31 h 32"/>
                <a:gd name="T48" fmla="*/ 22 w 29"/>
                <a:gd name="T49" fmla="*/ 32 h 32"/>
                <a:gd name="T50" fmla="*/ 21 w 29"/>
                <a:gd name="T51" fmla="*/ 32 h 32"/>
                <a:gd name="T52" fmla="*/ 15 w 29"/>
                <a:gd name="T53" fmla="*/ 32 h 32"/>
                <a:gd name="T54" fmla="*/ 10 w 29"/>
                <a:gd name="T55" fmla="*/ 32 h 32"/>
                <a:gd name="T56" fmla="*/ 9 w 29"/>
                <a:gd name="T57" fmla="*/ 32 h 32"/>
                <a:gd name="T58" fmla="*/ 9 w 29"/>
                <a:gd name="T59" fmla="*/ 31 h 32"/>
                <a:gd name="T60" fmla="*/ 11 w 29"/>
                <a:gd name="T61" fmla="*/ 31 h 32"/>
                <a:gd name="T62" fmla="*/ 12 w 29"/>
                <a:gd name="T63" fmla="*/ 29 h 32"/>
                <a:gd name="T64" fmla="*/ 12 w 29"/>
                <a:gd name="T65" fmla="*/ 20 h 32"/>
                <a:gd name="T66" fmla="*/ 12 w 29"/>
                <a:gd name="T6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32">
                  <a:moveTo>
                    <a:pt x="12" y="3"/>
                  </a:moveTo>
                  <a:cubicBezTo>
                    <a:pt x="6" y="3"/>
                    <a:pt x="6" y="3"/>
                    <a:pt x="6" y="3"/>
                  </a:cubicBezTo>
                  <a:cubicBezTo>
                    <a:pt x="4" y="3"/>
                    <a:pt x="3" y="3"/>
                    <a:pt x="2" y="4"/>
                  </a:cubicBezTo>
                  <a:cubicBezTo>
                    <a:pt x="2" y="5"/>
                    <a:pt x="1" y="5"/>
                    <a:pt x="1" y="6"/>
                  </a:cubicBezTo>
                  <a:cubicBezTo>
                    <a:pt x="1" y="6"/>
                    <a:pt x="1" y="6"/>
                    <a:pt x="1" y="6"/>
                  </a:cubicBezTo>
                  <a:cubicBezTo>
                    <a:pt x="1" y="6"/>
                    <a:pt x="0" y="6"/>
                    <a:pt x="0" y="5"/>
                  </a:cubicBezTo>
                  <a:cubicBezTo>
                    <a:pt x="0" y="5"/>
                    <a:pt x="1" y="1"/>
                    <a:pt x="1" y="1"/>
                  </a:cubicBezTo>
                  <a:cubicBezTo>
                    <a:pt x="1" y="0"/>
                    <a:pt x="2" y="0"/>
                    <a:pt x="2" y="0"/>
                  </a:cubicBezTo>
                  <a:cubicBezTo>
                    <a:pt x="2" y="0"/>
                    <a:pt x="3" y="0"/>
                    <a:pt x="4" y="0"/>
                  </a:cubicBezTo>
                  <a:cubicBezTo>
                    <a:pt x="5" y="0"/>
                    <a:pt x="6" y="1"/>
                    <a:pt x="8" y="1"/>
                  </a:cubicBezTo>
                  <a:cubicBezTo>
                    <a:pt x="24" y="1"/>
                    <a:pt x="24" y="1"/>
                    <a:pt x="24" y="1"/>
                  </a:cubicBezTo>
                  <a:cubicBezTo>
                    <a:pt x="26" y="1"/>
                    <a:pt x="27" y="0"/>
                    <a:pt x="27" y="0"/>
                  </a:cubicBezTo>
                  <a:cubicBezTo>
                    <a:pt x="28" y="0"/>
                    <a:pt x="28" y="0"/>
                    <a:pt x="28" y="0"/>
                  </a:cubicBezTo>
                  <a:cubicBezTo>
                    <a:pt x="29" y="0"/>
                    <a:pt x="29" y="0"/>
                    <a:pt x="29" y="1"/>
                  </a:cubicBezTo>
                  <a:cubicBezTo>
                    <a:pt x="29" y="2"/>
                    <a:pt x="29" y="5"/>
                    <a:pt x="29" y="6"/>
                  </a:cubicBezTo>
                  <a:cubicBezTo>
                    <a:pt x="29" y="6"/>
                    <a:pt x="29" y="6"/>
                    <a:pt x="28" y="6"/>
                  </a:cubicBezTo>
                  <a:cubicBezTo>
                    <a:pt x="28" y="6"/>
                    <a:pt x="28" y="6"/>
                    <a:pt x="28" y="6"/>
                  </a:cubicBezTo>
                  <a:cubicBezTo>
                    <a:pt x="28" y="5"/>
                    <a:pt x="28" y="5"/>
                    <a:pt x="28" y="5"/>
                  </a:cubicBezTo>
                  <a:cubicBezTo>
                    <a:pt x="28" y="4"/>
                    <a:pt x="27" y="3"/>
                    <a:pt x="23" y="3"/>
                  </a:cubicBezTo>
                  <a:cubicBezTo>
                    <a:pt x="18" y="3"/>
                    <a:pt x="18" y="3"/>
                    <a:pt x="18" y="3"/>
                  </a:cubicBezTo>
                  <a:cubicBezTo>
                    <a:pt x="18" y="20"/>
                    <a:pt x="18" y="20"/>
                    <a:pt x="18" y="20"/>
                  </a:cubicBezTo>
                  <a:cubicBezTo>
                    <a:pt x="18" y="24"/>
                    <a:pt x="18" y="27"/>
                    <a:pt x="18" y="29"/>
                  </a:cubicBezTo>
                  <a:cubicBezTo>
                    <a:pt x="18" y="30"/>
                    <a:pt x="18" y="31"/>
                    <a:pt x="19" y="31"/>
                  </a:cubicBezTo>
                  <a:cubicBezTo>
                    <a:pt x="20" y="31"/>
                    <a:pt x="21" y="31"/>
                    <a:pt x="22" y="31"/>
                  </a:cubicBezTo>
                  <a:cubicBezTo>
                    <a:pt x="22" y="31"/>
                    <a:pt x="22" y="31"/>
                    <a:pt x="22" y="32"/>
                  </a:cubicBezTo>
                  <a:cubicBezTo>
                    <a:pt x="22" y="32"/>
                    <a:pt x="22" y="32"/>
                    <a:pt x="21" y="32"/>
                  </a:cubicBezTo>
                  <a:cubicBezTo>
                    <a:pt x="19" y="32"/>
                    <a:pt x="16" y="32"/>
                    <a:pt x="15" y="32"/>
                  </a:cubicBezTo>
                  <a:cubicBezTo>
                    <a:pt x="14" y="32"/>
                    <a:pt x="11" y="32"/>
                    <a:pt x="10" y="32"/>
                  </a:cubicBezTo>
                  <a:cubicBezTo>
                    <a:pt x="9" y="32"/>
                    <a:pt x="9" y="32"/>
                    <a:pt x="9" y="32"/>
                  </a:cubicBezTo>
                  <a:cubicBezTo>
                    <a:pt x="9" y="31"/>
                    <a:pt x="9" y="31"/>
                    <a:pt x="9" y="31"/>
                  </a:cubicBezTo>
                  <a:cubicBezTo>
                    <a:pt x="10" y="31"/>
                    <a:pt x="10" y="31"/>
                    <a:pt x="11" y="31"/>
                  </a:cubicBezTo>
                  <a:cubicBezTo>
                    <a:pt x="12" y="31"/>
                    <a:pt x="12" y="30"/>
                    <a:pt x="12" y="29"/>
                  </a:cubicBezTo>
                  <a:cubicBezTo>
                    <a:pt x="12" y="27"/>
                    <a:pt x="12" y="24"/>
                    <a:pt x="12" y="20"/>
                  </a:cubicBezTo>
                  <a:lnTo>
                    <a:pt x="12" y="3"/>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3" name="Freeform 88"/>
            <p:cNvSpPr>
              <a:spLocks/>
            </p:cNvSpPr>
            <p:nvPr/>
          </p:nvSpPr>
          <p:spPr bwMode="auto">
            <a:xfrm>
              <a:off x="7512134" y="7992770"/>
              <a:ext cx="38100" cy="95250"/>
            </a:xfrm>
            <a:custGeom>
              <a:avLst/>
              <a:gdLst>
                <a:gd name="T0" fmla="*/ 3 w 13"/>
                <a:gd name="T1" fmla="*/ 13 h 32"/>
                <a:gd name="T2" fmla="*/ 3 w 13"/>
                <a:gd name="T3" fmla="*/ 4 h 32"/>
                <a:gd name="T4" fmla="*/ 2 w 13"/>
                <a:gd name="T5" fmla="*/ 1 h 32"/>
                <a:gd name="T6" fmla="*/ 0 w 13"/>
                <a:gd name="T7" fmla="*/ 1 h 32"/>
                <a:gd name="T8" fmla="*/ 0 w 13"/>
                <a:gd name="T9" fmla="*/ 1 h 32"/>
                <a:gd name="T10" fmla="*/ 1 w 13"/>
                <a:gd name="T11" fmla="*/ 0 h 32"/>
                <a:gd name="T12" fmla="*/ 6 w 13"/>
                <a:gd name="T13" fmla="*/ 1 h 32"/>
                <a:gd name="T14" fmla="*/ 11 w 13"/>
                <a:gd name="T15" fmla="*/ 0 h 32"/>
                <a:gd name="T16" fmla="*/ 12 w 13"/>
                <a:gd name="T17" fmla="*/ 1 h 32"/>
                <a:gd name="T18" fmla="*/ 12 w 13"/>
                <a:gd name="T19" fmla="*/ 1 h 32"/>
                <a:gd name="T20" fmla="*/ 10 w 13"/>
                <a:gd name="T21" fmla="*/ 1 h 32"/>
                <a:gd name="T22" fmla="*/ 9 w 13"/>
                <a:gd name="T23" fmla="*/ 4 h 32"/>
                <a:gd name="T24" fmla="*/ 9 w 13"/>
                <a:gd name="T25" fmla="*/ 13 h 32"/>
                <a:gd name="T26" fmla="*/ 9 w 13"/>
                <a:gd name="T27" fmla="*/ 20 h 32"/>
                <a:gd name="T28" fmla="*/ 9 w 13"/>
                <a:gd name="T29" fmla="*/ 29 h 32"/>
                <a:gd name="T30" fmla="*/ 11 w 13"/>
                <a:gd name="T31" fmla="*/ 31 h 32"/>
                <a:gd name="T32" fmla="*/ 13 w 13"/>
                <a:gd name="T33" fmla="*/ 31 h 32"/>
                <a:gd name="T34" fmla="*/ 13 w 13"/>
                <a:gd name="T35" fmla="*/ 32 h 32"/>
                <a:gd name="T36" fmla="*/ 13 w 13"/>
                <a:gd name="T37" fmla="*/ 32 h 32"/>
                <a:gd name="T38" fmla="*/ 6 w 13"/>
                <a:gd name="T39" fmla="*/ 32 h 32"/>
                <a:gd name="T40" fmla="*/ 1 w 13"/>
                <a:gd name="T41" fmla="*/ 32 h 32"/>
                <a:gd name="T42" fmla="*/ 0 w 13"/>
                <a:gd name="T43" fmla="*/ 32 h 32"/>
                <a:gd name="T44" fmla="*/ 1 w 13"/>
                <a:gd name="T45" fmla="*/ 31 h 32"/>
                <a:gd name="T46" fmla="*/ 2 w 13"/>
                <a:gd name="T47" fmla="*/ 31 h 32"/>
                <a:gd name="T48" fmla="*/ 3 w 13"/>
                <a:gd name="T49" fmla="*/ 29 h 32"/>
                <a:gd name="T50" fmla="*/ 3 w 13"/>
                <a:gd name="T51" fmla="*/ 20 h 32"/>
                <a:gd name="T52" fmla="*/ 3 w 13"/>
                <a:gd name="T53"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32">
                  <a:moveTo>
                    <a:pt x="3" y="13"/>
                  </a:moveTo>
                  <a:cubicBezTo>
                    <a:pt x="3" y="6"/>
                    <a:pt x="3" y="5"/>
                    <a:pt x="3" y="4"/>
                  </a:cubicBezTo>
                  <a:cubicBezTo>
                    <a:pt x="3" y="2"/>
                    <a:pt x="3" y="2"/>
                    <a:pt x="2" y="1"/>
                  </a:cubicBezTo>
                  <a:cubicBezTo>
                    <a:pt x="2" y="1"/>
                    <a:pt x="1" y="1"/>
                    <a:pt x="0" y="1"/>
                  </a:cubicBezTo>
                  <a:cubicBezTo>
                    <a:pt x="0" y="1"/>
                    <a:pt x="0" y="1"/>
                    <a:pt x="0" y="1"/>
                  </a:cubicBezTo>
                  <a:cubicBezTo>
                    <a:pt x="0" y="0"/>
                    <a:pt x="0" y="0"/>
                    <a:pt x="1" y="0"/>
                  </a:cubicBezTo>
                  <a:cubicBezTo>
                    <a:pt x="2" y="0"/>
                    <a:pt x="5" y="1"/>
                    <a:pt x="6" y="1"/>
                  </a:cubicBezTo>
                  <a:cubicBezTo>
                    <a:pt x="7" y="1"/>
                    <a:pt x="10" y="0"/>
                    <a:pt x="11" y="0"/>
                  </a:cubicBezTo>
                  <a:cubicBezTo>
                    <a:pt x="12" y="0"/>
                    <a:pt x="12" y="0"/>
                    <a:pt x="12" y="1"/>
                  </a:cubicBezTo>
                  <a:cubicBezTo>
                    <a:pt x="12" y="1"/>
                    <a:pt x="12" y="1"/>
                    <a:pt x="12" y="1"/>
                  </a:cubicBezTo>
                  <a:cubicBezTo>
                    <a:pt x="11" y="1"/>
                    <a:pt x="11" y="1"/>
                    <a:pt x="10" y="1"/>
                  </a:cubicBezTo>
                  <a:cubicBezTo>
                    <a:pt x="9" y="1"/>
                    <a:pt x="9" y="2"/>
                    <a:pt x="9" y="4"/>
                  </a:cubicBezTo>
                  <a:cubicBezTo>
                    <a:pt x="9" y="5"/>
                    <a:pt x="9" y="6"/>
                    <a:pt x="9" y="13"/>
                  </a:cubicBezTo>
                  <a:cubicBezTo>
                    <a:pt x="9" y="20"/>
                    <a:pt x="9" y="20"/>
                    <a:pt x="9" y="20"/>
                  </a:cubicBezTo>
                  <a:cubicBezTo>
                    <a:pt x="9" y="24"/>
                    <a:pt x="9" y="27"/>
                    <a:pt x="9" y="29"/>
                  </a:cubicBezTo>
                  <a:cubicBezTo>
                    <a:pt x="9" y="30"/>
                    <a:pt x="9" y="31"/>
                    <a:pt x="11" y="31"/>
                  </a:cubicBezTo>
                  <a:cubicBezTo>
                    <a:pt x="11" y="31"/>
                    <a:pt x="12" y="31"/>
                    <a:pt x="13" y="31"/>
                  </a:cubicBezTo>
                  <a:cubicBezTo>
                    <a:pt x="13" y="31"/>
                    <a:pt x="13" y="31"/>
                    <a:pt x="13" y="32"/>
                  </a:cubicBezTo>
                  <a:cubicBezTo>
                    <a:pt x="13" y="32"/>
                    <a:pt x="13" y="32"/>
                    <a:pt x="13" y="32"/>
                  </a:cubicBezTo>
                  <a:cubicBezTo>
                    <a:pt x="10" y="32"/>
                    <a:pt x="7" y="32"/>
                    <a:pt x="6" y="32"/>
                  </a:cubicBezTo>
                  <a:cubicBezTo>
                    <a:pt x="5" y="32"/>
                    <a:pt x="2" y="32"/>
                    <a:pt x="1" y="32"/>
                  </a:cubicBezTo>
                  <a:cubicBezTo>
                    <a:pt x="0" y="32"/>
                    <a:pt x="0" y="32"/>
                    <a:pt x="0" y="32"/>
                  </a:cubicBezTo>
                  <a:cubicBezTo>
                    <a:pt x="0" y="31"/>
                    <a:pt x="0" y="31"/>
                    <a:pt x="1" y="31"/>
                  </a:cubicBezTo>
                  <a:cubicBezTo>
                    <a:pt x="1" y="31"/>
                    <a:pt x="2" y="31"/>
                    <a:pt x="2" y="31"/>
                  </a:cubicBezTo>
                  <a:cubicBezTo>
                    <a:pt x="3" y="31"/>
                    <a:pt x="3" y="30"/>
                    <a:pt x="3" y="29"/>
                  </a:cubicBezTo>
                  <a:cubicBezTo>
                    <a:pt x="3" y="27"/>
                    <a:pt x="3" y="24"/>
                    <a:pt x="3" y="20"/>
                  </a:cubicBezTo>
                  <a:lnTo>
                    <a:pt x="3" y="13"/>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4" name="Freeform 89"/>
            <p:cNvSpPr>
              <a:spLocks/>
            </p:cNvSpPr>
            <p:nvPr/>
          </p:nvSpPr>
          <p:spPr bwMode="auto">
            <a:xfrm>
              <a:off x="7561347" y="7992770"/>
              <a:ext cx="88900" cy="128588"/>
            </a:xfrm>
            <a:custGeom>
              <a:avLst/>
              <a:gdLst>
                <a:gd name="T0" fmla="*/ 15 w 30"/>
                <a:gd name="T1" fmla="*/ 35 h 43"/>
                <a:gd name="T2" fmla="*/ 20 w 30"/>
                <a:gd name="T3" fmla="*/ 38 h 43"/>
                <a:gd name="T4" fmla="*/ 12 w 30"/>
                <a:gd name="T5" fmla="*/ 43 h 43"/>
                <a:gd name="T6" fmla="*/ 11 w 30"/>
                <a:gd name="T7" fmla="*/ 42 h 43"/>
                <a:gd name="T8" fmla="*/ 12 w 30"/>
                <a:gd name="T9" fmla="*/ 42 h 43"/>
                <a:gd name="T10" fmla="*/ 16 w 30"/>
                <a:gd name="T11" fmla="*/ 39 h 43"/>
                <a:gd name="T12" fmla="*/ 13 w 30"/>
                <a:gd name="T13" fmla="*/ 36 h 43"/>
                <a:gd name="T14" fmla="*/ 12 w 30"/>
                <a:gd name="T15" fmla="*/ 35 h 43"/>
                <a:gd name="T16" fmla="*/ 12 w 30"/>
                <a:gd name="T17" fmla="*/ 35 h 43"/>
                <a:gd name="T18" fmla="*/ 16 w 30"/>
                <a:gd name="T19" fmla="*/ 32 h 43"/>
                <a:gd name="T20" fmla="*/ 0 w 30"/>
                <a:gd name="T21" fmla="*/ 16 h 43"/>
                <a:gd name="T22" fmla="*/ 5 w 30"/>
                <a:gd name="T23" fmla="*/ 4 h 43"/>
                <a:gd name="T24" fmla="*/ 19 w 30"/>
                <a:gd name="T25" fmla="*/ 0 h 43"/>
                <a:gd name="T26" fmla="*/ 25 w 30"/>
                <a:gd name="T27" fmla="*/ 0 h 43"/>
                <a:gd name="T28" fmla="*/ 29 w 30"/>
                <a:gd name="T29" fmla="*/ 1 h 43"/>
                <a:gd name="T30" fmla="*/ 29 w 30"/>
                <a:gd name="T31" fmla="*/ 1 h 43"/>
                <a:gd name="T32" fmla="*/ 29 w 30"/>
                <a:gd name="T33" fmla="*/ 4 h 43"/>
                <a:gd name="T34" fmla="*/ 29 w 30"/>
                <a:gd name="T35" fmla="*/ 8 h 43"/>
                <a:gd name="T36" fmla="*/ 29 w 30"/>
                <a:gd name="T37" fmla="*/ 9 h 43"/>
                <a:gd name="T38" fmla="*/ 28 w 30"/>
                <a:gd name="T39" fmla="*/ 8 h 43"/>
                <a:gd name="T40" fmla="*/ 27 w 30"/>
                <a:gd name="T41" fmla="*/ 4 h 43"/>
                <a:gd name="T42" fmla="*/ 18 w 30"/>
                <a:gd name="T43" fmla="*/ 2 h 43"/>
                <a:gd name="T44" fmla="*/ 10 w 30"/>
                <a:gd name="T45" fmla="*/ 4 h 43"/>
                <a:gd name="T46" fmla="*/ 6 w 30"/>
                <a:gd name="T47" fmla="*/ 15 h 43"/>
                <a:gd name="T48" fmla="*/ 20 w 30"/>
                <a:gd name="T49" fmla="*/ 30 h 43"/>
                <a:gd name="T50" fmla="*/ 27 w 30"/>
                <a:gd name="T51" fmla="*/ 28 h 43"/>
                <a:gd name="T52" fmla="*/ 29 w 30"/>
                <a:gd name="T53" fmla="*/ 25 h 43"/>
                <a:gd name="T54" fmla="*/ 29 w 30"/>
                <a:gd name="T55" fmla="*/ 24 h 43"/>
                <a:gd name="T56" fmla="*/ 30 w 30"/>
                <a:gd name="T57" fmla="*/ 25 h 43"/>
                <a:gd name="T58" fmla="*/ 29 w 30"/>
                <a:gd name="T59" fmla="*/ 30 h 43"/>
                <a:gd name="T60" fmla="*/ 28 w 30"/>
                <a:gd name="T61" fmla="*/ 32 h 43"/>
                <a:gd name="T62" fmla="*/ 20 w 30"/>
                <a:gd name="T63" fmla="*/ 33 h 43"/>
                <a:gd name="T64" fmla="*/ 18 w 30"/>
                <a:gd name="T65" fmla="*/ 32 h 43"/>
                <a:gd name="T66" fmla="*/ 15 w 30"/>
                <a:gd name="T67"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43">
                  <a:moveTo>
                    <a:pt x="15" y="35"/>
                  </a:moveTo>
                  <a:cubicBezTo>
                    <a:pt x="18" y="35"/>
                    <a:pt x="20" y="36"/>
                    <a:pt x="20" y="38"/>
                  </a:cubicBezTo>
                  <a:cubicBezTo>
                    <a:pt x="20" y="40"/>
                    <a:pt x="18" y="43"/>
                    <a:pt x="12" y="43"/>
                  </a:cubicBezTo>
                  <a:cubicBezTo>
                    <a:pt x="12" y="43"/>
                    <a:pt x="11" y="42"/>
                    <a:pt x="11" y="42"/>
                  </a:cubicBezTo>
                  <a:cubicBezTo>
                    <a:pt x="11" y="42"/>
                    <a:pt x="12" y="42"/>
                    <a:pt x="12" y="42"/>
                  </a:cubicBezTo>
                  <a:cubicBezTo>
                    <a:pt x="14" y="42"/>
                    <a:pt x="16" y="41"/>
                    <a:pt x="16" y="39"/>
                  </a:cubicBezTo>
                  <a:cubicBezTo>
                    <a:pt x="16" y="38"/>
                    <a:pt x="15" y="36"/>
                    <a:pt x="13" y="36"/>
                  </a:cubicBezTo>
                  <a:cubicBezTo>
                    <a:pt x="12" y="36"/>
                    <a:pt x="12" y="36"/>
                    <a:pt x="12" y="35"/>
                  </a:cubicBezTo>
                  <a:cubicBezTo>
                    <a:pt x="12" y="35"/>
                    <a:pt x="12" y="35"/>
                    <a:pt x="12" y="35"/>
                  </a:cubicBezTo>
                  <a:cubicBezTo>
                    <a:pt x="16" y="32"/>
                    <a:pt x="16" y="32"/>
                    <a:pt x="16" y="32"/>
                  </a:cubicBezTo>
                  <a:cubicBezTo>
                    <a:pt x="8" y="31"/>
                    <a:pt x="0" y="26"/>
                    <a:pt x="0" y="16"/>
                  </a:cubicBezTo>
                  <a:cubicBezTo>
                    <a:pt x="0" y="13"/>
                    <a:pt x="1" y="8"/>
                    <a:pt x="5" y="4"/>
                  </a:cubicBezTo>
                  <a:cubicBezTo>
                    <a:pt x="8" y="1"/>
                    <a:pt x="12" y="0"/>
                    <a:pt x="19" y="0"/>
                  </a:cubicBezTo>
                  <a:cubicBezTo>
                    <a:pt x="21" y="0"/>
                    <a:pt x="23" y="0"/>
                    <a:pt x="25" y="0"/>
                  </a:cubicBezTo>
                  <a:cubicBezTo>
                    <a:pt x="26" y="0"/>
                    <a:pt x="28" y="1"/>
                    <a:pt x="29" y="1"/>
                  </a:cubicBezTo>
                  <a:cubicBezTo>
                    <a:pt x="29" y="1"/>
                    <a:pt x="29" y="1"/>
                    <a:pt x="29" y="1"/>
                  </a:cubicBezTo>
                  <a:cubicBezTo>
                    <a:pt x="29" y="2"/>
                    <a:pt x="29" y="2"/>
                    <a:pt x="29" y="4"/>
                  </a:cubicBezTo>
                  <a:cubicBezTo>
                    <a:pt x="29" y="5"/>
                    <a:pt x="29" y="7"/>
                    <a:pt x="29" y="8"/>
                  </a:cubicBezTo>
                  <a:cubicBezTo>
                    <a:pt x="29" y="9"/>
                    <a:pt x="29" y="9"/>
                    <a:pt x="29" y="9"/>
                  </a:cubicBezTo>
                  <a:cubicBezTo>
                    <a:pt x="28" y="9"/>
                    <a:pt x="28" y="9"/>
                    <a:pt x="28" y="8"/>
                  </a:cubicBezTo>
                  <a:cubicBezTo>
                    <a:pt x="28" y="7"/>
                    <a:pt x="28" y="6"/>
                    <a:pt x="27" y="4"/>
                  </a:cubicBezTo>
                  <a:cubicBezTo>
                    <a:pt x="25" y="3"/>
                    <a:pt x="22" y="2"/>
                    <a:pt x="18" y="2"/>
                  </a:cubicBezTo>
                  <a:cubicBezTo>
                    <a:pt x="14" y="2"/>
                    <a:pt x="12" y="3"/>
                    <a:pt x="10" y="4"/>
                  </a:cubicBezTo>
                  <a:cubicBezTo>
                    <a:pt x="7" y="7"/>
                    <a:pt x="6" y="11"/>
                    <a:pt x="6" y="15"/>
                  </a:cubicBezTo>
                  <a:cubicBezTo>
                    <a:pt x="6" y="25"/>
                    <a:pt x="14" y="30"/>
                    <a:pt x="20" y="30"/>
                  </a:cubicBezTo>
                  <a:cubicBezTo>
                    <a:pt x="23" y="30"/>
                    <a:pt x="26" y="30"/>
                    <a:pt x="27" y="28"/>
                  </a:cubicBezTo>
                  <a:cubicBezTo>
                    <a:pt x="28" y="27"/>
                    <a:pt x="28" y="26"/>
                    <a:pt x="29" y="25"/>
                  </a:cubicBezTo>
                  <a:cubicBezTo>
                    <a:pt x="29" y="24"/>
                    <a:pt x="29" y="24"/>
                    <a:pt x="29" y="24"/>
                  </a:cubicBezTo>
                  <a:cubicBezTo>
                    <a:pt x="29" y="24"/>
                    <a:pt x="30" y="24"/>
                    <a:pt x="30" y="25"/>
                  </a:cubicBezTo>
                  <a:cubicBezTo>
                    <a:pt x="30" y="25"/>
                    <a:pt x="29" y="29"/>
                    <a:pt x="29" y="30"/>
                  </a:cubicBezTo>
                  <a:cubicBezTo>
                    <a:pt x="28" y="31"/>
                    <a:pt x="28" y="31"/>
                    <a:pt x="28" y="32"/>
                  </a:cubicBezTo>
                  <a:cubicBezTo>
                    <a:pt x="26" y="32"/>
                    <a:pt x="23" y="33"/>
                    <a:pt x="20" y="33"/>
                  </a:cubicBezTo>
                  <a:cubicBezTo>
                    <a:pt x="19" y="33"/>
                    <a:pt x="18" y="33"/>
                    <a:pt x="18" y="32"/>
                  </a:cubicBezTo>
                  <a:lnTo>
                    <a:pt x="15" y="35"/>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5" name="Freeform 90"/>
            <p:cNvSpPr>
              <a:spLocks noEditPoints="1"/>
            </p:cNvSpPr>
            <p:nvPr/>
          </p:nvSpPr>
          <p:spPr bwMode="auto">
            <a:xfrm>
              <a:off x="7650247" y="7992770"/>
              <a:ext cx="103188" cy="95250"/>
            </a:xfrm>
            <a:custGeom>
              <a:avLst/>
              <a:gdLst>
                <a:gd name="T0" fmla="*/ 11 w 35"/>
                <a:gd name="T1" fmla="*/ 21 h 32"/>
                <a:gd name="T2" fmla="*/ 11 w 35"/>
                <a:gd name="T3" fmla="*/ 22 h 32"/>
                <a:gd name="T4" fmla="*/ 9 w 35"/>
                <a:gd name="T5" fmla="*/ 27 h 32"/>
                <a:gd name="T6" fmla="*/ 8 w 35"/>
                <a:gd name="T7" fmla="*/ 30 h 32"/>
                <a:gd name="T8" fmla="*/ 10 w 35"/>
                <a:gd name="T9" fmla="*/ 31 h 32"/>
                <a:gd name="T10" fmla="*/ 10 w 35"/>
                <a:gd name="T11" fmla="*/ 31 h 32"/>
                <a:gd name="T12" fmla="*/ 11 w 35"/>
                <a:gd name="T13" fmla="*/ 32 h 32"/>
                <a:gd name="T14" fmla="*/ 10 w 35"/>
                <a:gd name="T15" fmla="*/ 32 h 32"/>
                <a:gd name="T16" fmla="*/ 6 w 35"/>
                <a:gd name="T17" fmla="*/ 32 h 32"/>
                <a:gd name="T18" fmla="*/ 1 w 35"/>
                <a:gd name="T19" fmla="*/ 32 h 32"/>
                <a:gd name="T20" fmla="*/ 0 w 35"/>
                <a:gd name="T21" fmla="*/ 32 h 32"/>
                <a:gd name="T22" fmla="*/ 1 w 35"/>
                <a:gd name="T23" fmla="*/ 31 h 32"/>
                <a:gd name="T24" fmla="*/ 2 w 35"/>
                <a:gd name="T25" fmla="*/ 31 h 32"/>
                <a:gd name="T26" fmla="*/ 6 w 35"/>
                <a:gd name="T27" fmla="*/ 27 h 32"/>
                <a:gd name="T28" fmla="*/ 16 w 35"/>
                <a:gd name="T29" fmla="*/ 1 h 32"/>
                <a:gd name="T30" fmla="*/ 17 w 35"/>
                <a:gd name="T31" fmla="*/ 0 h 32"/>
                <a:gd name="T32" fmla="*/ 18 w 35"/>
                <a:gd name="T33" fmla="*/ 1 h 32"/>
                <a:gd name="T34" fmla="*/ 29 w 35"/>
                <a:gd name="T35" fmla="*/ 27 h 32"/>
                <a:gd name="T36" fmla="*/ 32 w 35"/>
                <a:gd name="T37" fmla="*/ 31 h 32"/>
                <a:gd name="T38" fmla="*/ 34 w 35"/>
                <a:gd name="T39" fmla="*/ 31 h 32"/>
                <a:gd name="T40" fmla="*/ 35 w 35"/>
                <a:gd name="T41" fmla="*/ 32 h 32"/>
                <a:gd name="T42" fmla="*/ 33 w 35"/>
                <a:gd name="T43" fmla="*/ 32 h 32"/>
                <a:gd name="T44" fmla="*/ 25 w 35"/>
                <a:gd name="T45" fmla="*/ 32 h 32"/>
                <a:gd name="T46" fmla="*/ 24 w 35"/>
                <a:gd name="T47" fmla="*/ 32 h 32"/>
                <a:gd name="T48" fmla="*/ 24 w 35"/>
                <a:gd name="T49" fmla="*/ 31 h 32"/>
                <a:gd name="T50" fmla="*/ 25 w 35"/>
                <a:gd name="T51" fmla="*/ 30 h 32"/>
                <a:gd name="T52" fmla="*/ 21 w 35"/>
                <a:gd name="T53" fmla="*/ 22 h 32"/>
                <a:gd name="T54" fmla="*/ 21 w 35"/>
                <a:gd name="T55" fmla="*/ 21 h 32"/>
                <a:gd name="T56" fmla="*/ 11 w 35"/>
                <a:gd name="T57" fmla="*/ 21 h 32"/>
                <a:gd name="T58" fmla="*/ 20 w 35"/>
                <a:gd name="T59" fmla="*/ 19 h 32"/>
                <a:gd name="T60" fmla="*/ 20 w 35"/>
                <a:gd name="T61" fmla="*/ 19 h 32"/>
                <a:gd name="T62" fmla="*/ 16 w 35"/>
                <a:gd name="T63" fmla="*/ 9 h 32"/>
                <a:gd name="T64" fmla="*/ 16 w 35"/>
                <a:gd name="T65" fmla="*/ 8 h 32"/>
                <a:gd name="T66" fmla="*/ 16 w 35"/>
                <a:gd name="T67" fmla="*/ 9 h 32"/>
                <a:gd name="T68" fmla="*/ 12 w 35"/>
                <a:gd name="T69" fmla="*/ 19 h 32"/>
                <a:gd name="T70" fmla="*/ 12 w 35"/>
                <a:gd name="T71" fmla="*/ 19 h 32"/>
                <a:gd name="T72" fmla="*/ 20 w 35"/>
                <a:gd name="T7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2">
                  <a:moveTo>
                    <a:pt x="11" y="21"/>
                  </a:moveTo>
                  <a:cubicBezTo>
                    <a:pt x="11" y="21"/>
                    <a:pt x="11" y="21"/>
                    <a:pt x="11" y="22"/>
                  </a:cubicBezTo>
                  <a:cubicBezTo>
                    <a:pt x="9" y="27"/>
                    <a:pt x="9" y="27"/>
                    <a:pt x="9" y="27"/>
                  </a:cubicBezTo>
                  <a:cubicBezTo>
                    <a:pt x="8" y="28"/>
                    <a:pt x="8" y="29"/>
                    <a:pt x="8" y="30"/>
                  </a:cubicBezTo>
                  <a:cubicBezTo>
                    <a:pt x="8" y="31"/>
                    <a:pt x="9" y="31"/>
                    <a:pt x="10" y="31"/>
                  </a:cubicBezTo>
                  <a:cubicBezTo>
                    <a:pt x="10" y="31"/>
                    <a:pt x="10" y="31"/>
                    <a:pt x="10" y="31"/>
                  </a:cubicBezTo>
                  <a:cubicBezTo>
                    <a:pt x="11" y="31"/>
                    <a:pt x="11" y="31"/>
                    <a:pt x="11" y="32"/>
                  </a:cubicBezTo>
                  <a:cubicBezTo>
                    <a:pt x="11" y="32"/>
                    <a:pt x="11" y="32"/>
                    <a:pt x="10" y="32"/>
                  </a:cubicBezTo>
                  <a:cubicBezTo>
                    <a:pt x="9" y="32"/>
                    <a:pt x="7" y="32"/>
                    <a:pt x="6" y="32"/>
                  </a:cubicBezTo>
                  <a:cubicBezTo>
                    <a:pt x="5" y="32"/>
                    <a:pt x="3" y="32"/>
                    <a:pt x="1" y="32"/>
                  </a:cubicBezTo>
                  <a:cubicBezTo>
                    <a:pt x="0" y="32"/>
                    <a:pt x="0" y="32"/>
                    <a:pt x="0" y="32"/>
                  </a:cubicBezTo>
                  <a:cubicBezTo>
                    <a:pt x="0" y="31"/>
                    <a:pt x="0" y="31"/>
                    <a:pt x="1" y="31"/>
                  </a:cubicBezTo>
                  <a:cubicBezTo>
                    <a:pt x="1" y="31"/>
                    <a:pt x="2" y="31"/>
                    <a:pt x="2" y="31"/>
                  </a:cubicBezTo>
                  <a:cubicBezTo>
                    <a:pt x="4" y="31"/>
                    <a:pt x="5" y="29"/>
                    <a:pt x="6" y="27"/>
                  </a:cubicBezTo>
                  <a:cubicBezTo>
                    <a:pt x="16" y="1"/>
                    <a:pt x="16" y="1"/>
                    <a:pt x="16" y="1"/>
                  </a:cubicBezTo>
                  <a:cubicBezTo>
                    <a:pt x="17" y="0"/>
                    <a:pt x="17" y="0"/>
                    <a:pt x="17" y="0"/>
                  </a:cubicBezTo>
                  <a:cubicBezTo>
                    <a:pt x="18" y="0"/>
                    <a:pt x="18" y="0"/>
                    <a:pt x="18" y="1"/>
                  </a:cubicBezTo>
                  <a:cubicBezTo>
                    <a:pt x="19" y="3"/>
                    <a:pt x="26" y="20"/>
                    <a:pt x="29" y="27"/>
                  </a:cubicBezTo>
                  <a:cubicBezTo>
                    <a:pt x="30" y="30"/>
                    <a:pt x="32" y="31"/>
                    <a:pt x="32" y="31"/>
                  </a:cubicBezTo>
                  <a:cubicBezTo>
                    <a:pt x="33" y="31"/>
                    <a:pt x="34" y="31"/>
                    <a:pt x="34" y="31"/>
                  </a:cubicBezTo>
                  <a:cubicBezTo>
                    <a:pt x="34" y="31"/>
                    <a:pt x="35" y="31"/>
                    <a:pt x="35" y="32"/>
                  </a:cubicBezTo>
                  <a:cubicBezTo>
                    <a:pt x="35" y="32"/>
                    <a:pt x="34" y="32"/>
                    <a:pt x="33" y="32"/>
                  </a:cubicBezTo>
                  <a:cubicBezTo>
                    <a:pt x="31" y="32"/>
                    <a:pt x="28" y="32"/>
                    <a:pt x="25" y="32"/>
                  </a:cubicBezTo>
                  <a:cubicBezTo>
                    <a:pt x="24" y="32"/>
                    <a:pt x="24" y="32"/>
                    <a:pt x="24" y="32"/>
                  </a:cubicBezTo>
                  <a:cubicBezTo>
                    <a:pt x="24" y="31"/>
                    <a:pt x="24" y="31"/>
                    <a:pt x="24" y="31"/>
                  </a:cubicBezTo>
                  <a:cubicBezTo>
                    <a:pt x="24" y="31"/>
                    <a:pt x="25" y="31"/>
                    <a:pt x="25" y="30"/>
                  </a:cubicBezTo>
                  <a:cubicBezTo>
                    <a:pt x="21" y="22"/>
                    <a:pt x="21" y="22"/>
                    <a:pt x="21" y="22"/>
                  </a:cubicBezTo>
                  <a:cubicBezTo>
                    <a:pt x="21" y="21"/>
                    <a:pt x="21" y="21"/>
                    <a:pt x="21" y="21"/>
                  </a:cubicBezTo>
                  <a:lnTo>
                    <a:pt x="11" y="21"/>
                  </a:lnTo>
                  <a:close/>
                  <a:moveTo>
                    <a:pt x="20" y="19"/>
                  </a:moveTo>
                  <a:cubicBezTo>
                    <a:pt x="20" y="19"/>
                    <a:pt x="20" y="19"/>
                    <a:pt x="20" y="19"/>
                  </a:cubicBezTo>
                  <a:cubicBezTo>
                    <a:pt x="16" y="9"/>
                    <a:pt x="16" y="9"/>
                    <a:pt x="16" y="9"/>
                  </a:cubicBezTo>
                  <a:cubicBezTo>
                    <a:pt x="16" y="9"/>
                    <a:pt x="16" y="8"/>
                    <a:pt x="16" y="8"/>
                  </a:cubicBezTo>
                  <a:cubicBezTo>
                    <a:pt x="16" y="8"/>
                    <a:pt x="16" y="9"/>
                    <a:pt x="16" y="9"/>
                  </a:cubicBezTo>
                  <a:cubicBezTo>
                    <a:pt x="12" y="19"/>
                    <a:pt x="12" y="19"/>
                    <a:pt x="12" y="19"/>
                  </a:cubicBezTo>
                  <a:cubicBezTo>
                    <a:pt x="12" y="19"/>
                    <a:pt x="12" y="19"/>
                    <a:pt x="12" y="19"/>
                  </a:cubicBezTo>
                  <a:lnTo>
                    <a:pt x="20" y="19"/>
                  </a:ln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6" name="Freeform 91"/>
            <p:cNvSpPr>
              <a:spLocks noEditPoints="1"/>
            </p:cNvSpPr>
            <p:nvPr/>
          </p:nvSpPr>
          <p:spPr bwMode="auto">
            <a:xfrm>
              <a:off x="5894472" y="7630820"/>
              <a:ext cx="1858963" cy="195263"/>
            </a:xfrm>
            <a:custGeom>
              <a:avLst/>
              <a:gdLst>
                <a:gd name="T0" fmla="*/ 15 w 630"/>
                <a:gd name="T1" fmla="*/ 1 h 66"/>
                <a:gd name="T2" fmla="*/ 1 w 630"/>
                <a:gd name="T3" fmla="*/ 64 h 66"/>
                <a:gd name="T4" fmla="*/ 18 w 630"/>
                <a:gd name="T5" fmla="*/ 64 h 66"/>
                <a:gd name="T6" fmla="*/ 15 w 630"/>
                <a:gd name="T7" fmla="*/ 17 h 66"/>
                <a:gd name="T8" fmla="*/ 42 w 630"/>
                <a:gd name="T9" fmla="*/ 60 h 66"/>
                <a:gd name="T10" fmla="*/ 66 w 630"/>
                <a:gd name="T11" fmla="*/ 64 h 66"/>
                <a:gd name="T12" fmla="*/ 78 w 630"/>
                <a:gd name="T13" fmla="*/ 63 h 66"/>
                <a:gd name="T14" fmla="*/ 85 w 630"/>
                <a:gd name="T15" fmla="*/ 64 h 66"/>
                <a:gd name="T16" fmla="*/ 101 w 630"/>
                <a:gd name="T17" fmla="*/ 64 h 66"/>
                <a:gd name="T18" fmla="*/ 102 w 630"/>
                <a:gd name="T19" fmla="*/ 46 h 66"/>
                <a:gd name="T20" fmla="*/ 127 w 630"/>
                <a:gd name="T21" fmla="*/ 64 h 66"/>
                <a:gd name="T22" fmla="*/ 141 w 630"/>
                <a:gd name="T23" fmla="*/ 64 h 66"/>
                <a:gd name="T24" fmla="*/ 111 w 630"/>
                <a:gd name="T25" fmla="*/ 12 h 66"/>
                <a:gd name="T26" fmla="*/ 112 w 630"/>
                <a:gd name="T27" fmla="*/ 22 h 66"/>
                <a:gd name="T28" fmla="*/ 172 w 630"/>
                <a:gd name="T29" fmla="*/ 14 h 66"/>
                <a:gd name="T30" fmla="*/ 183 w 630"/>
                <a:gd name="T31" fmla="*/ 11 h 66"/>
                <a:gd name="T32" fmla="*/ 141 w 630"/>
                <a:gd name="T33" fmla="*/ 11 h 66"/>
                <a:gd name="T34" fmla="*/ 137 w 630"/>
                <a:gd name="T35" fmla="*/ 19 h 66"/>
                <a:gd name="T36" fmla="*/ 156 w 630"/>
                <a:gd name="T37" fmla="*/ 60 h 66"/>
                <a:gd name="T38" fmla="*/ 160 w 630"/>
                <a:gd name="T39" fmla="*/ 65 h 66"/>
                <a:gd name="T40" fmla="*/ 163 w 630"/>
                <a:gd name="T41" fmla="*/ 60 h 66"/>
                <a:gd name="T42" fmla="*/ 247 w 630"/>
                <a:gd name="T43" fmla="*/ 37 h 66"/>
                <a:gd name="T44" fmla="*/ 239 w 630"/>
                <a:gd name="T45" fmla="*/ 39 h 66"/>
                <a:gd name="T46" fmla="*/ 323 w 630"/>
                <a:gd name="T47" fmla="*/ 63 h 66"/>
                <a:gd name="T48" fmla="*/ 338 w 630"/>
                <a:gd name="T49" fmla="*/ 10 h 66"/>
                <a:gd name="T50" fmla="*/ 341 w 630"/>
                <a:gd name="T51" fmla="*/ 2 h 66"/>
                <a:gd name="T52" fmla="*/ 294 w 630"/>
                <a:gd name="T53" fmla="*/ 57 h 66"/>
                <a:gd name="T54" fmla="*/ 341 w 630"/>
                <a:gd name="T55" fmla="*/ 40 h 66"/>
                <a:gd name="T56" fmla="*/ 338 w 630"/>
                <a:gd name="T57" fmla="*/ 34 h 66"/>
                <a:gd name="T58" fmla="*/ 334 w 630"/>
                <a:gd name="T59" fmla="*/ 43 h 66"/>
                <a:gd name="T60" fmla="*/ 360 w 630"/>
                <a:gd name="T61" fmla="*/ 64 h 66"/>
                <a:gd name="T62" fmla="*/ 378 w 630"/>
                <a:gd name="T63" fmla="*/ 64 h 66"/>
                <a:gd name="T64" fmla="*/ 371 w 630"/>
                <a:gd name="T65" fmla="*/ 43 h 66"/>
                <a:gd name="T66" fmla="*/ 400 w 630"/>
                <a:gd name="T67" fmla="*/ 64 h 66"/>
                <a:gd name="T68" fmla="*/ 411 w 630"/>
                <a:gd name="T69" fmla="*/ 64 h 66"/>
                <a:gd name="T70" fmla="*/ 378 w 630"/>
                <a:gd name="T71" fmla="*/ 11 h 66"/>
                <a:gd name="T72" fmla="*/ 362 w 630"/>
                <a:gd name="T73" fmla="*/ 12 h 66"/>
                <a:gd name="T74" fmla="*/ 372 w 630"/>
                <a:gd name="T75" fmla="*/ 14 h 66"/>
                <a:gd name="T76" fmla="*/ 372 w 630"/>
                <a:gd name="T77" fmla="*/ 39 h 66"/>
                <a:gd name="T78" fmla="*/ 473 w 630"/>
                <a:gd name="T79" fmla="*/ 37 h 66"/>
                <a:gd name="T80" fmla="*/ 465 w 630"/>
                <a:gd name="T81" fmla="*/ 39 h 66"/>
                <a:gd name="T82" fmla="*/ 514 w 630"/>
                <a:gd name="T83" fmla="*/ 51 h 66"/>
                <a:gd name="T84" fmla="*/ 510 w 630"/>
                <a:gd name="T85" fmla="*/ 16 h 66"/>
                <a:gd name="T86" fmla="*/ 512 w 630"/>
                <a:gd name="T87" fmla="*/ 11 h 66"/>
                <a:gd name="T88" fmla="*/ 499 w 630"/>
                <a:gd name="T89" fmla="*/ 41 h 66"/>
                <a:gd name="T90" fmla="*/ 485 w 630"/>
                <a:gd name="T91" fmla="*/ 52 h 66"/>
                <a:gd name="T92" fmla="*/ 540 w 630"/>
                <a:gd name="T93" fmla="*/ 66 h 66"/>
                <a:gd name="T94" fmla="*/ 534 w 630"/>
                <a:gd name="T95" fmla="*/ 20 h 66"/>
                <a:gd name="T96" fmla="*/ 556 w 630"/>
                <a:gd name="T97" fmla="*/ 19 h 66"/>
                <a:gd name="T98" fmla="*/ 529 w 630"/>
                <a:gd name="T99" fmla="*/ 23 h 66"/>
                <a:gd name="T100" fmla="*/ 530 w 630"/>
                <a:gd name="T101" fmla="*/ 56 h 66"/>
                <a:gd name="T102" fmla="*/ 529 w 630"/>
                <a:gd name="T103" fmla="*/ 64 h 66"/>
                <a:gd name="T104" fmla="*/ 600 w 630"/>
                <a:gd name="T105" fmla="*/ 10 h 66"/>
                <a:gd name="T106" fmla="*/ 602 w 630"/>
                <a:gd name="T107" fmla="*/ 6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30" h="66">
                  <a:moveTo>
                    <a:pt x="68" y="2"/>
                  </a:moveTo>
                  <a:cubicBezTo>
                    <a:pt x="68" y="1"/>
                    <a:pt x="68" y="0"/>
                    <a:pt x="67" y="0"/>
                  </a:cubicBezTo>
                  <a:cubicBezTo>
                    <a:pt x="66" y="0"/>
                    <a:pt x="66" y="1"/>
                    <a:pt x="66" y="1"/>
                  </a:cubicBezTo>
                  <a:cubicBezTo>
                    <a:pt x="41" y="54"/>
                    <a:pt x="41" y="54"/>
                    <a:pt x="41" y="54"/>
                  </a:cubicBezTo>
                  <a:cubicBezTo>
                    <a:pt x="15" y="1"/>
                    <a:pt x="15" y="1"/>
                    <a:pt x="15" y="1"/>
                  </a:cubicBezTo>
                  <a:cubicBezTo>
                    <a:pt x="15" y="0"/>
                    <a:pt x="14" y="0"/>
                    <a:pt x="14" y="0"/>
                  </a:cubicBezTo>
                  <a:cubicBezTo>
                    <a:pt x="13" y="0"/>
                    <a:pt x="13" y="1"/>
                    <a:pt x="13" y="2"/>
                  </a:cubicBezTo>
                  <a:cubicBezTo>
                    <a:pt x="7" y="57"/>
                    <a:pt x="7" y="57"/>
                    <a:pt x="7" y="57"/>
                  </a:cubicBezTo>
                  <a:cubicBezTo>
                    <a:pt x="7" y="60"/>
                    <a:pt x="6" y="63"/>
                    <a:pt x="4" y="64"/>
                  </a:cubicBezTo>
                  <a:cubicBezTo>
                    <a:pt x="2" y="64"/>
                    <a:pt x="2" y="64"/>
                    <a:pt x="1" y="64"/>
                  </a:cubicBezTo>
                  <a:cubicBezTo>
                    <a:pt x="1" y="64"/>
                    <a:pt x="0" y="64"/>
                    <a:pt x="0" y="64"/>
                  </a:cubicBezTo>
                  <a:cubicBezTo>
                    <a:pt x="0" y="65"/>
                    <a:pt x="1" y="65"/>
                    <a:pt x="2" y="65"/>
                  </a:cubicBezTo>
                  <a:cubicBezTo>
                    <a:pt x="4" y="65"/>
                    <a:pt x="8" y="65"/>
                    <a:pt x="9" y="65"/>
                  </a:cubicBezTo>
                  <a:cubicBezTo>
                    <a:pt x="9" y="65"/>
                    <a:pt x="13" y="65"/>
                    <a:pt x="17" y="65"/>
                  </a:cubicBezTo>
                  <a:cubicBezTo>
                    <a:pt x="18" y="65"/>
                    <a:pt x="18" y="65"/>
                    <a:pt x="18" y="64"/>
                  </a:cubicBezTo>
                  <a:cubicBezTo>
                    <a:pt x="18" y="64"/>
                    <a:pt x="18" y="64"/>
                    <a:pt x="17" y="64"/>
                  </a:cubicBezTo>
                  <a:cubicBezTo>
                    <a:pt x="17" y="64"/>
                    <a:pt x="16" y="64"/>
                    <a:pt x="14" y="63"/>
                  </a:cubicBezTo>
                  <a:cubicBezTo>
                    <a:pt x="13" y="63"/>
                    <a:pt x="12" y="62"/>
                    <a:pt x="12" y="61"/>
                  </a:cubicBezTo>
                  <a:cubicBezTo>
                    <a:pt x="12" y="59"/>
                    <a:pt x="12" y="58"/>
                    <a:pt x="12" y="56"/>
                  </a:cubicBezTo>
                  <a:cubicBezTo>
                    <a:pt x="15" y="17"/>
                    <a:pt x="15" y="17"/>
                    <a:pt x="15" y="17"/>
                  </a:cubicBezTo>
                  <a:cubicBezTo>
                    <a:pt x="16" y="17"/>
                    <a:pt x="16" y="17"/>
                    <a:pt x="16" y="17"/>
                  </a:cubicBezTo>
                  <a:cubicBezTo>
                    <a:pt x="17" y="20"/>
                    <a:pt x="26" y="40"/>
                    <a:pt x="27" y="41"/>
                  </a:cubicBezTo>
                  <a:cubicBezTo>
                    <a:pt x="27" y="42"/>
                    <a:pt x="35" y="57"/>
                    <a:pt x="37" y="61"/>
                  </a:cubicBezTo>
                  <a:cubicBezTo>
                    <a:pt x="38" y="64"/>
                    <a:pt x="39" y="65"/>
                    <a:pt x="39" y="65"/>
                  </a:cubicBezTo>
                  <a:cubicBezTo>
                    <a:pt x="40" y="65"/>
                    <a:pt x="40" y="64"/>
                    <a:pt x="42" y="60"/>
                  </a:cubicBezTo>
                  <a:cubicBezTo>
                    <a:pt x="63" y="17"/>
                    <a:pt x="63" y="17"/>
                    <a:pt x="63" y="17"/>
                  </a:cubicBezTo>
                  <a:cubicBezTo>
                    <a:pt x="63" y="17"/>
                    <a:pt x="63" y="17"/>
                    <a:pt x="63" y="17"/>
                  </a:cubicBezTo>
                  <a:cubicBezTo>
                    <a:pt x="67" y="60"/>
                    <a:pt x="67" y="60"/>
                    <a:pt x="67" y="60"/>
                  </a:cubicBezTo>
                  <a:cubicBezTo>
                    <a:pt x="67" y="62"/>
                    <a:pt x="67" y="63"/>
                    <a:pt x="67" y="63"/>
                  </a:cubicBezTo>
                  <a:cubicBezTo>
                    <a:pt x="66" y="63"/>
                    <a:pt x="66" y="64"/>
                    <a:pt x="66" y="64"/>
                  </a:cubicBezTo>
                  <a:cubicBezTo>
                    <a:pt x="66" y="64"/>
                    <a:pt x="67" y="65"/>
                    <a:pt x="69" y="65"/>
                  </a:cubicBezTo>
                  <a:cubicBezTo>
                    <a:pt x="72" y="65"/>
                    <a:pt x="81" y="65"/>
                    <a:pt x="83" y="65"/>
                  </a:cubicBezTo>
                  <a:cubicBezTo>
                    <a:pt x="84" y="65"/>
                    <a:pt x="84" y="65"/>
                    <a:pt x="84" y="64"/>
                  </a:cubicBezTo>
                  <a:cubicBezTo>
                    <a:pt x="84" y="64"/>
                    <a:pt x="84" y="64"/>
                    <a:pt x="84" y="64"/>
                  </a:cubicBezTo>
                  <a:cubicBezTo>
                    <a:pt x="83" y="64"/>
                    <a:pt x="81" y="64"/>
                    <a:pt x="78" y="63"/>
                  </a:cubicBezTo>
                  <a:cubicBezTo>
                    <a:pt x="75" y="62"/>
                    <a:pt x="74" y="57"/>
                    <a:pt x="74" y="54"/>
                  </a:cubicBezTo>
                  <a:cubicBezTo>
                    <a:pt x="68" y="2"/>
                    <a:pt x="68" y="2"/>
                    <a:pt x="68" y="2"/>
                  </a:cubicBezTo>
                  <a:close/>
                  <a:moveTo>
                    <a:pt x="93" y="57"/>
                  </a:moveTo>
                  <a:cubicBezTo>
                    <a:pt x="92" y="61"/>
                    <a:pt x="90" y="63"/>
                    <a:pt x="87" y="64"/>
                  </a:cubicBezTo>
                  <a:cubicBezTo>
                    <a:pt x="86" y="64"/>
                    <a:pt x="85" y="64"/>
                    <a:pt x="85" y="64"/>
                  </a:cubicBezTo>
                  <a:cubicBezTo>
                    <a:pt x="85" y="64"/>
                    <a:pt x="84" y="64"/>
                    <a:pt x="84" y="64"/>
                  </a:cubicBezTo>
                  <a:cubicBezTo>
                    <a:pt x="84" y="65"/>
                    <a:pt x="85" y="65"/>
                    <a:pt x="86" y="65"/>
                  </a:cubicBezTo>
                  <a:cubicBezTo>
                    <a:pt x="89" y="65"/>
                    <a:pt x="92" y="65"/>
                    <a:pt x="93" y="65"/>
                  </a:cubicBezTo>
                  <a:cubicBezTo>
                    <a:pt x="94" y="65"/>
                    <a:pt x="98" y="65"/>
                    <a:pt x="100" y="65"/>
                  </a:cubicBezTo>
                  <a:cubicBezTo>
                    <a:pt x="100" y="65"/>
                    <a:pt x="101" y="65"/>
                    <a:pt x="101" y="64"/>
                  </a:cubicBezTo>
                  <a:cubicBezTo>
                    <a:pt x="101" y="64"/>
                    <a:pt x="101" y="64"/>
                    <a:pt x="100" y="64"/>
                  </a:cubicBezTo>
                  <a:cubicBezTo>
                    <a:pt x="99" y="64"/>
                    <a:pt x="99" y="64"/>
                    <a:pt x="99" y="64"/>
                  </a:cubicBezTo>
                  <a:cubicBezTo>
                    <a:pt x="98" y="64"/>
                    <a:pt x="97" y="63"/>
                    <a:pt x="97" y="62"/>
                  </a:cubicBezTo>
                  <a:cubicBezTo>
                    <a:pt x="97" y="61"/>
                    <a:pt x="97" y="59"/>
                    <a:pt x="98" y="57"/>
                  </a:cubicBezTo>
                  <a:cubicBezTo>
                    <a:pt x="102" y="46"/>
                    <a:pt x="102" y="46"/>
                    <a:pt x="102" y="46"/>
                  </a:cubicBezTo>
                  <a:cubicBezTo>
                    <a:pt x="102" y="45"/>
                    <a:pt x="103" y="45"/>
                    <a:pt x="103" y="45"/>
                  </a:cubicBezTo>
                  <a:cubicBezTo>
                    <a:pt x="120" y="45"/>
                    <a:pt x="120" y="45"/>
                    <a:pt x="120" y="45"/>
                  </a:cubicBezTo>
                  <a:cubicBezTo>
                    <a:pt x="121" y="45"/>
                    <a:pt x="121" y="45"/>
                    <a:pt x="121" y="45"/>
                  </a:cubicBezTo>
                  <a:cubicBezTo>
                    <a:pt x="128" y="62"/>
                    <a:pt x="128" y="62"/>
                    <a:pt x="128" y="62"/>
                  </a:cubicBezTo>
                  <a:cubicBezTo>
                    <a:pt x="128" y="63"/>
                    <a:pt x="127" y="64"/>
                    <a:pt x="127" y="64"/>
                  </a:cubicBezTo>
                  <a:cubicBezTo>
                    <a:pt x="126" y="64"/>
                    <a:pt x="126" y="64"/>
                    <a:pt x="126" y="64"/>
                  </a:cubicBezTo>
                  <a:cubicBezTo>
                    <a:pt x="126" y="65"/>
                    <a:pt x="128" y="65"/>
                    <a:pt x="129" y="65"/>
                  </a:cubicBezTo>
                  <a:cubicBezTo>
                    <a:pt x="134" y="65"/>
                    <a:pt x="140" y="65"/>
                    <a:pt x="141" y="65"/>
                  </a:cubicBezTo>
                  <a:cubicBezTo>
                    <a:pt x="142" y="65"/>
                    <a:pt x="142" y="65"/>
                    <a:pt x="142" y="64"/>
                  </a:cubicBezTo>
                  <a:cubicBezTo>
                    <a:pt x="142" y="64"/>
                    <a:pt x="142" y="64"/>
                    <a:pt x="141" y="64"/>
                  </a:cubicBezTo>
                  <a:cubicBezTo>
                    <a:pt x="141" y="64"/>
                    <a:pt x="140" y="64"/>
                    <a:pt x="138" y="63"/>
                  </a:cubicBezTo>
                  <a:cubicBezTo>
                    <a:pt x="137" y="63"/>
                    <a:pt x="135" y="62"/>
                    <a:pt x="132" y="56"/>
                  </a:cubicBezTo>
                  <a:cubicBezTo>
                    <a:pt x="128" y="45"/>
                    <a:pt x="116" y="15"/>
                    <a:pt x="114" y="12"/>
                  </a:cubicBezTo>
                  <a:cubicBezTo>
                    <a:pt x="114" y="10"/>
                    <a:pt x="113" y="9"/>
                    <a:pt x="113" y="9"/>
                  </a:cubicBezTo>
                  <a:cubicBezTo>
                    <a:pt x="112" y="9"/>
                    <a:pt x="112" y="10"/>
                    <a:pt x="111" y="12"/>
                  </a:cubicBezTo>
                  <a:cubicBezTo>
                    <a:pt x="93" y="57"/>
                    <a:pt x="93" y="57"/>
                    <a:pt x="93" y="57"/>
                  </a:cubicBezTo>
                  <a:close/>
                  <a:moveTo>
                    <a:pt x="104" y="42"/>
                  </a:moveTo>
                  <a:cubicBezTo>
                    <a:pt x="104" y="42"/>
                    <a:pt x="104" y="42"/>
                    <a:pt x="104" y="42"/>
                  </a:cubicBezTo>
                  <a:cubicBezTo>
                    <a:pt x="111" y="22"/>
                    <a:pt x="111" y="22"/>
                    <a:pt x="111" y="22"/>
                  </a:cubicBezTo>
                  <a:cubicBezTo>
                    <a:pt x="111" y="21"/>
                    <a:pt x="112" y="21"/>
                    <a:pt x="112" y="22"/>
                  </a:cubicBezTo>
                  <a:cubicBezTo>
                    <a:pt x="119" y="42"/>
                    <a:pt x="119" y="42"/>
                    <a:pt x="119" y="42"/>
                  </a:cubicBezTo>
                  <a:cubicBezTo>
                    <a:pt x="119" y="42"/>
                    <a:pt x="119" y="42"/>
                    <a:pt x="119" y="42"/>
                  </a:cubicBezTo>
                  <a:cubicBezTo>
                    <a:pt x="104" y="42"/>
                    <a:pt x="104" y="42"/>
                    <a:pt x="104" y="42"/>
                  </a:cubicBezTo>
                  <a:close/>
                  <a:moveTo>
                    <a:pt x="163" y="14"/>
                  </a:moveTo>
                  <a:cubicBezTo>
                    <a:pt x="172" y="14"/>
                    <a:pt x="172" y="14"/>
                    <a:pt x="172" y="14"/>
                  </a:cubicBezTo>
                  <a:cubicBezTo>
                    <a:pt x="179" y="14"/>
                    <a:pt x="181" y="16"/>
                    <a:pt x="181" y="18"/>
                  </a:cubicBezTo>
                  <a:cubicBezTo>
                    <a:pt x="181" y="19"/>
                    <a:pt x="181" y="19"/>
                    <a:pt x="181" y="19"/>
                  </a:cubicBezTo>
                  <a:cubicBezTo>
                    <a:pt x="181" y="20"/>
                    <a:pt x="182" y="20"/>
                    <a:pt x="182" y="20"/>
                  </a:cubicBezTo>
                  <a:cubicBezTo>
                    <a:pt x="182" y="20"/>
                    <a:pt x="183" y="20"/>
                    <a:pt x="183" y="19"/>
                  </a:cubicBezTo>
                  <a:cubicBezTo>
                    <a:pt x="183" y="18"/>
                    <a:pt x="183" y="13"/>
                    <a:pt x="183" y="11"/>
                  </a:cubicBezTo>
                  <a:cubicBezTo>
                    <a:pt x="183" y="11"/>
                    <a:pt x="183" y="10"/>
                    <a:pt x="182" y="10"/>
                  </a:cubicBezTo>
                  <a:cubicBezTo>
                    <a:pt x="182" y="10"/>
                    <a:pt x="181" y="10"/>
                    <a:pt x="180" y="11"/>
                  </a:cubicBezTo>
                  <a:cubicBezTo>
                    <a:pt x="179" y="11"/>
                    <a:pt x="177" y="11"/>
                    <a:pt x="175" y="11"/>
                  </a:cubicBezTo>
                  <a:cubicBezTo>
                    <a:pt x="147" y="11"/>
                    <a:pt x="147" y="11"/>
                    <a:pt x="147" y="11"/>
                  </a:cubicBezTo>
                  <a:cubicBezTo>
                    <a:pt x="146" y="11"/>
                    <a:pt x="143" y="11"/>
                    <a:pt x="141" y="11"/>
                  </a:cubicBezTo>
                  <a:cubicBezTo>
                    <a:pt x="139" y="10"/>
                    <a:pt x="138" y="10"/>
                    <a:pt x="138" y="10"/>
                  </a:cubicBezTo>
                  <a:cubicBezTo>
                    <a:pt x="138" y="10"/>
                    <a:pt x="137" y="11"/>
                    <a:pt x="137" y="11"/>
                  </a:cubicBezTo>
                  <a:cubicBezTo>
                    <a:pt x="137" y="12"/>
                    <a:pt x="136" y="18"/>
                    <a:pt x="136" y="19"/>
                  </a:cubicBezTo>
                  <a:cubicBezTo>
                    <a:pt x="136" y="19"/>
                    <a:pt x="136" y="19"/>
                    <a:pt x="136" y="19"/>
                  </a:cubicBezTo>
                  <a:cubicBezTo>
                    <a:pt x="136" y="19"/>
                    <a:pt x="137" y="19"/>
                    <a:pt x="137" y="19"/>
                  </a:cubicBezTo>
                  <a:cubicBezTo>
                    <a:pt x="137" y="18"/>
                    <a:pt x="137" y="18"/>
                    <a:pt x="138" y="17"/>
                  </a:cubicBezTo>
                  <a:cubicBezTo>
                    <a:pt x="139" y="15"/>
                    <a:pt x="141" y="14"/>
                    <a:pt x="145" y="14"/>
                  </a:cubicBezTo>
                  <a:cubicBezTo>
                    <a:pt x="156" y="14"/>
                    <a:pt x="156" y="14"/>
                    <a:pt x="156" y="14"/>
                  </a:cubicBezTo>
                  <a:cubicBezTo>
                    <a:pt x="156" y="44"/>
                    <a:pt x="156" y="44"/>
                    <a:pt x="156" y="44"/>
                  </a:cubicBezTo>
                  <a:cubicBezTo>
                    <a:pt x="156" y="51"/>
                    <a:pt x="156" y="57"/>
                    <a:pt x="156" y="60"/>
                  </a:cubicBezTo>
                  <a:cubicBezTo>
                    <a:pt x="156" y="62"/>
                    <a:pt x="155" y="63"/>
                    <a:pt x="154" y="64"/>
                  </a:cubicBezTo>
                  <a:cubicBezTo>
                    <a:pt x="153" y="64"/>
                    <a:pt x="152" y="64"/>
                    <a:pt x="151" y="64"/>
                  </a:cubicBezTo>
                  <a:cubicBezTo>
                    <a:pt x="151" y="64"/>
                    <a:pt x="151" y="64"/>
                    <a:pt x="151" y="64"/>
                  </a:cubicBezTo>
                  <a:cubicBezTo>
                    <a:pt x="151" y="65"/>
                    <a:pt x="151" y="65"/>
                    <a:pt x="152" y="65"/>
                  </a:cubicBezTo>
                  <a:cubicBezTo>
                    <a:pt x="154" y="65"/>
                    <a:pt x="159" y="65"/>
                    <a:pt x="160" y="65"/>
                  </a:cubicBezTo>
                  <a:cubicBezTo>
                    <a:pt x="160" y="65"/>
                    <a:pt x="165" y="65"/>
                    <a:pt x="169" y="65"/>
                  </a:cubicBezTo>
                  <a:cubicBezTo>
                    <a:pt x="170" y="65"/>
                    <a:pt x="170" y="65"/>
                    <a:pt x="170" y="64"/>
                  </a:cubicBezTo>
                  <a:cubicBezTo>
                    <a:pt x="170" y="64"/>
                    <a:pt x="170" y="64"/>
                    <a:pt x="170" y="64"/>
                  </a:cubicBezTo>
                  <a:cubicBezTo>
                    <a:pt x="169" y="64"/>
                    <a:pt x="167" y="64"/>
                    <a:pt x="166" y="63"/>
                  </a:cubicBezTo>
                  <a:cubicBezTo>
                    <a:pt x="164" y="63"/>
                    <a:pt x="164" y="62"/>
                    <a:pt x="163" y="60"/>
                  </a:cubicBezTo>
                  <a:cubicBezTo>
                    <a:pt x="163" y="57"/>
                    <a:pt x="163" y="51"/>
                    <a:pt x="163" y="44"/>
                  </a:cubicBezTo>
                  <a:cubicBezTo>
                    <a:pt x="163" y="14"/>
                    <a:pt x="163" y="14"/>
                    <a:pt x="163" y="14"/>
                  </a:cubicBezTo>
                  <a:close/>
                  <a:moveTo>
                    <a:pt x="188" y="38"/>
                  </a:moveTo>
                  <a:cubicBezTo>
                    <a:pt x="188" y="51"/>
                    <a:pt x="197" y="66"/>
                    <a:pt x="217" y="66"/>
                  </a:cubicBezTo>
                  <a:cubicBezTo>
                    <a:pt x="235" y="66"/>
                    <a:pt x="247" y="53"/>
                    <a:pt x="247" y="37"/>
                  </a:cubicBezTo>
                  <a:cubicBezTo>
                    <a:pt x="247" y="20"/>
                    <a:pt x="234" y="10"/>
                    <a:pt x="217" y="10"/>
                  </a:cubicBezTo>
                  <a:cubicBezTo>
                    <a:pt x="197" y="10"/>
                    <a:pt x="188" y="26"/>
                    <a:pt x="188" y="38"/>
                  </a:cubicBezTo>
                  <a:close/>
                  <a:moveTo>
                    <a:pt x="196" y="36"/>
                  </a:moveTo>
                  <a:cubicBezTo>
                    <a:pt x="196" y="20"/>
                    <a:pt x="204" y="13"/>
                    <a:pt x="217" y="13"/>
                  </a:cubicBezTo>
                  <a:cubicBezTo>
                    <a:pt x="229" y="13"/>
                    <a:pt x="239" y="22"/>
                    <a:pt x="239" y="39"/>
                  </a:cubicBezTo>
                  <a:cubicBezTo>
                    <a:pt x="239" y="59"/>
                    <a:pt x="226" y="63"/>
                    <a:pt x="219" y="63"/>
                  </a:cubicBezTo>
                  <a:cubicBezTo>
                    <a:pt x="206" y="63"/>
                    <a:pt x="196" y="52"/>
                    <a:pt x="196" y="36"/>
                  </a:cubicBezTo>
                  <a:close/>
                  <a:moveTo>
                    <a:pt x="334" y="58"/>
                  </a:moveTo>
                  <a:cubicBezTo>
                    <a:pt x="334" y="59"/>
                    <a:pt x="333" y="60"/>
                    <a:pt x="332" y="61"/>
                  </a:cubicBezTo>
                  <a:cubicBezTo>
                    <a:pt x="330" y="62"/>
                    <a:pt x="326" y="63"/>
                    <a:pt x="323" y="63"/>
                  </a:cubicBezTo>
                  <a:cubicBezTo>
                    <a:pt x="315" y="63"/>
                    <a:pt x="307" y="60"/>
                    <a:pt x="301" y="54"/>
                  </a:cubicBezTo>
                  <a:cubicBezTo>
                    <a:pt x="298" y="51"/>
                    <a:pt x="292" y="42"/>
                    <a:pt x="292" y="30"/>
                  </a:cubicBezTo>
                  <a:cubicBezTo>
                    <a:pt x="292" y="20"/>
                    <a:pt x="295" y="13"/>
                    <a:pt x="300" y="9"/>
                  </a:cubicBezTo>
                  <a:cubicBezTo>
                    <a:pt x="306" y="4"/>
                    <a:pt x="313" y="3"/>
                    <a:pt x="318" y="3"/>
                  </a:cubicBezTo>
                  <a:cubicBezTo>
                    <a:pt x="329" y="3"/>
                    <a:pt x="336" y="7"/>
                    <a:pt x="338" y="10"/>
                  </a:cubicBezTo>
                  <a:cubicBezTo>
                    <a:pt x="339" y="12"/>
                    <a:pt x="340" y="14"/>
                    <a:pt x="340" y="16"/>
                  </a:cubicBezTo>
                  <a:cubicBezTo>
                    <a:pt x="340" y="16"/>
                    <a:pt x="340" y="17"/>
                    <a:pt x="340" y="17"/>
                  </a:cubicBezTo>
                  <a:cubicBezTo>
                    <a:pt x="341" y="17"/>
                    <a:pt x="341" y="16"/>
                    <a:pt x="341" y="15"/>
                  </a:cubicBezTo>
                  <a:cubicBezTo>
                    <a:pt x="341" y="7"/>
                    <a:pt x="342" y="4"/>
                    <a:pt x="342" y="3"/>
                  </a:cubicBezTo>
                  <a:cubicBezTo>
                    <a:pt x="342" y="3"/>
                    <a:pt x="341" y="2"/>
                    <a:pt x="341" y="2"/>
                  </a:cubicBezTo>
                  <a:cubicBezTo>
                    <a:pt x="338" y="2"/>
                    <a:pt x="336" y="2"/>
                    <a:pt x="334" y="2"/>
                  </a:cubicBezTo>
                  <a:cubicBezTo>
                    <a:pt x="332" y="1"/>
                    <a:pt x="326" y="0"/>
                    <a:pt x="321" y="0"/>
                  </a:cubicBezTo>
                  <a:cubicBezTo>
                    <a:pt x="314" y="0"/>
                    <a:pt x="306" y="1"/>
                    <a:pt x="298" y="5"/>
                  </a:cubicBezTo>
                  <a:cubicBezTo>
                    <a:pt x="291" y="10"/>
                    <a:pt x="284" y="20"/>
                    <a:pt x="284" y="33"/>
                  </a:cubicBezTo>
                  <a:cubicBezTo>
                    <a:pt x="284" y="44"/>
                    <a:pt x="289" y="53"/>
                    <a:pt x="294" y="57"/>
                  </a:cubicBezTo>
                  <a:cubicBezTo>
                    <a:pt x="304" y="65"/>
                    <a:pt x="316" y="66"/>
                    <a:pt x="322" y="66"/>
                  </a:cubicBezTo>
                  <a:cubicBezTo>
                    <a:pt x="327" y="66"/>
                    <a:pt x="335" y="65"/>
                    <a:pt x="340" y="62"/>
                  </a:cubicBezTo>
                  <a:cubicBezTo>
                    <a:pt x="341" y="62"/>
                    <a:pt x="341" y="62"/>
                    <a:pt x="341" y="58"/>
                  </a:cubicBezTo>
                  <a:cubicBezTo>
                    <a:pt x="341" y="48"/>
                    <a:pt x="341" y="48"/>
                    <a:pt x="341" y="48"/>
                  </a:cubicBezTo>
                  <a:cubicBezTo>
                    <a:pt x="341" y="45"/>
                    <a:pt x="341" y="42"/>
                    <a:pt x="341" y="40"/>
                  </a:cubicBezTo>
                  <a:cubicBezTo>
                    <a:pt x="341" y="37"/>
                    <a:pt x="342" y="35"/>
                    <a:pt x="344" y="35"/>
                  </a:cubicBezTo>
                  <a:cubicBezTo>
                    <a:pt x="345" y="35"/>
                    <a:pt x="346" y="35"/>
                    <a:pt x="346" y="35"/>
                  </a:cubicBezTo>
                  <a:cubicBezTo>
                    <a:pt x="347" y="35"/>
                    <a:pt x="347" y="34"/>
                    <a:pt x="347" y="34"/>
                  </a:cubicBezTo>
                  <a:cubicBezTo>
                    <a:pt x="347" y="34"/>
                    <a:pt x="347" y="33"/>
                    <a:pt x="346" y="33"/>
                  </a:cubicBezTo>
                  <a:cubicBezTo>
                    <a:pt x="343" y="33"/>
                    <a:pt x="338" y="34"/>
                    <a:pt x="338" y="34"/>
                  </a:cubicBezTo>
                  <a:cubicBezTo>
                    <a:pt x="337" y="34"/>
                    <a:pt x="332" y="33"/>
                    <a:pt x="328" y="33"/>
                  </a:cubicBezTo>
                  <a:cubicBezTo>
                    <a:pt x="327" y="33"/>
                    <a:pt x="327" y="34"/>
                    <a:pt x="327" y="34"/>
                  </a:cubicBezTo>
                  <a:cubicBezTo>
                    <a:pt x="327" y="34"/>
                    <a:pt x="327" y="35"/>
                    <a:pt x="327" y="35"/>
                  </a:cubicBezTo>
                  <a:cubicBezTo>
                    <a:pt x="328" y="35"/>
                    <a:pt x="330" y="35"/>
                    <a:pt x="330" y="35"/>
                  </a:cubicBezTo>
                  <a:cubicBezTo>
                    <a:pt x="334" y="36"/>
                    <a:pt x="334" y="37"/>
                    <a:pt x="334" y="43"/>
                  </a:cubicBezTo>
                  <a:cubicBezTo>
                    <a:pt x="334" y="58"/>
                    <a:pt x="334" y="58"/>
                    <a:pt x="334" y="58"/>
                  </a:cubicBezTo>
                  <a:close/>
                  <a:moveTo>
                    <a:pt x="365" y="44"/>
                  </a:moveTo>
                  <a:cubicBezTo>
                    <a:pt x="365" y="51"/>
                    <a:pt x="365" y="57"/>
                    <a:pt x="364" y="60"/>
                  </a:cubicBezTo>
                  <a:cubicBezTo>
                    <a:pt x="364" y="62"/>
                    <a:pt x="364" y="63"/>
                    <a:pt x="362" y="63"/>
                  </a:cubicBezTo>
                  <a:cubicBezTo>
                    <a:pt x="362" y="64"/>
                    <a:pt x="361" y="64"/>
                    <a:pt x="360" y="64"/>
                  </a:cubicBezTo>
                  <a:cubicBezTo>
                    <a:pt x="360" y="64"/>
                    <a:pt x="359" y="64"/>
                    <a:pt x="359" y="64"/>
                  </a:cubicBezTo>
                  <a:cubicBezTo>
                    <a:pt x="359" y="65"/>
                    <a:pt x="360" y="65"/>
                    <a:pt x="361" y="65"/>
                  </a:cubicBezTo>
                  <a:cubicBezTo>
                    <a:pt x="363" y="65"/>
                    <a:pt x="368" y="65"/>
                    <a:pt x="368" y="65"/>
                  </a:cubicBezTo>
                  <a:cubicBezTo>
                    <a:pt x="368" y="65"/>
                    <a:pt x="373" y="65"/>
                    <a:pt x="377" y="65"/>
                  </a:cubicBezTo>
                  <a:cubicBezTo>
                    <a:pt x="378" y="65"/>
                    <a:pt x="378" y="65"/>
                    <a:pt x="378" y="64"/>
                  </a:cubicBezTo>
                  <a:cubicBezTo>
                    <a:pt x="378" y="64"/>
                    <a:pt x="378" y="64"/>
                    <a:pt x="378" y="64"/>
                  </a:cubicBezTo>
                  <a:cubicBezTo>
                    <a:pt x="377" y="64"/>
                    <a:pt x="375" y="64"/>
                    <a:pt x="374" y="63"/>
                  </a:cubicBezTo>
                  <a:cubicBezTo>
                    <a:pt x="372" y="63"/>
                    <a:pt x="372" y="62"/>
                    <a:pt x="371" y="60"/>
                  </a:cubicBezTo>
                  <a:cubicBezTo>
                    <a:pt x="371" y="57"/>
                    <a:pt x="371" y="51"/>
                    <a:pt x="371" y="44"/>
                  </a:cubicBezTo>
                  <a:cubicBezTo>
                    <a:pt x="371" y="43"/>
                    <a:pt x="371" y="43"/>
                    <a:pt x="371" y="43"/>
                  </a:cubicBezTo>
                  <a:cubicBezTo>
                    <a:pt x="371" y="42"/>
                    <a:pt x="371" y="42"/>
                    <a:pt x="372" y="42"/>
                  </a:cubicBezTo>
                  <a:cubicBezTo>
                    <a:pt x="381" y="42"/>
                    <a:pt x="381" y="42"/>
                    <a:pt x="381" y="42"/>
                  </a:cubicBezTo>
                  <a:cubicBezTo>
                    <a:pt x="382" y="42"/>
                    <a:pt x="382" y="42"/>
                    <a:pt x="382" y="43"/>
                  </a:cubicBezTo>
                  <a:cubicBezTo>
                    <a:pt x="384" y="44"/>
                    <a:pt x="387" y="49"/>
                    <a:pt x="390" y="53"/>
                  </a:cubicBezTo>
                  <a:cubicBezTo>
                    <a:pt x="394" y="58"/>
                    <a:pt x="397" y="62"/>
                    <a:pt x="400" y="64"/>
                  </a:cubicBezTo>
                  <a:cubicBezTo>
                    <a:pt x="402" y="65"/>
                    <a:pt x="404" y="65"/>
                    <a:pt x="408" y="65"/>
                  </a:cubicBezTo>
                  <a:cubicBezTo>
                    <a:pt x="413" y="65"/>
                    <a:pt x="413" y="65"/>
                    <a:pt x="413" y="65"/>
                  </a:cubicBezTo>
                  <a:cubicBezTo>
                    <a:pt x="414" y="65"/>
                    <a:pt x="415" y="65"/>
                    <a:pt x="415" y="64"/>
                  </a:cubicBezTo>
                  <a:cubicBezTo>
                    <a:pt x="415" y="64"/>
                    <a:pt x="414" y="64"/>
                    <a:pt x="414" y="64"/>
                  </a:cubicBezTo>
                  <a:cubicBezTo>
                    <a:pt x="414" y="64"/>
                    <a:pt x="413" y="64"/>
                    <a:pt x="411" y="64"/>
                  </a:cubicBezTo>
                  <a:cubicBezTo>
                    <a:pt x="409" y="63"/>
                    <a:pt x="407" y="63"/>
                    <a:pt x="403" y="59"/>
                  </a:cubicBezTo>
                  <a:cubicBezTo>
                    <a:pt x="399" y="54"/>
                    <a:pt x="394" y="48"/>
                    <a:pt x="388" y="40"/>
                  </a:cubicBezTo>
                  <a:cubicBezTo>
                    <a:pt x="394" y="34"/>
                    <a:pt x="397" y="29"/>
                    <a:pt x="397" y="24"/>
                  </a:cubicBezTo>
                  <a:cubicBezTo>
                    <a:pt x="397" y="19"/>
                    <a:pt x="393" y="15"/>
                    <a:pt x="391" y="14"/>
                  </a:cubicBezTo>
                  <a:cubicBezTo>
                    <a:pt x="388" y="11"/>
                    <a:pt x="382" y="11"/>
                    <a:pt x="378" y="11"/>
                  </a:cubicBezTo>
                  <a:cubicBezTo>
                    <a:pt x="375" y="11"/>
                    <a:pt x="369" y="11"/>
                    <a:pt x="368" y="11"/>
                  </a:cubicBezTo>
                  <a:cubicBezTo>
                    <a:pt x="368" y="11"/>
                    <a:pt x="363" y="11"/>
                    <a:pt x="360" y="11"/>
                  </a:cubicBezTo>
                  <a:cubicBezTo>
                    <a:pt x="359" y="11"/>
                    <a:pt x="358" y="11"/>
                    <a:pt x="358" y="11"/>
                  </a:cubicBezTo>
                  <a:cubicBezTo>
                    <a:pt x="358" y="12"/>
                    <a:pt x="359" y="12"/>
                    <a:pt x="359" y="12"/>
                  </a:cubicBezTo>
                  <a:cubicBezTo>
                    <a:pt x="360" y="12"/>
                    <a:pt x="361" y="12"/>
                    <a:pt x="362" y="12"/>
                  </a:cubicBezTo>
                  <a:cubicBezTo>
                    <a:pt x="364" y="13"/>
                    <a:pt x="364" y="14"/>
                    <a:pt x="365" y="16"/>
                  </a:cubicBezTo>
                  <a:cubicBezTo>
                    <a:pt x="365" y="18"/>
                    <a:pt x="365" y="20"/>
                    <a:pt x="365" y="32"/>
                  </a:cubicBezTo>
                  <a:cubicBezTo>
                    <a:pt x="365" y="44"/>
                    <a:pt x="365" y="44"/>
                    <a:pt x="365" y="44"/>
                  </a:cubicBezTo>
                  <a:close/>
                  <a:moveTo>
                    <a:pt x="371" y="15"/>
                  </a:moveTo>
                  <a:cubicBezTo>
                    <a:pt x="371" y="14"/>
                    <a:pt x="371" y="14"/>
                    <a:pt x="372" y="14"/>
                  </a:cubicBezTo>
                  <a:cubicBezTo>
                    <a:pt x="372" y="14"/>
                    <a:pt x="375" y="13"/>
                    <a:pt x="377" y="13"/>
                  </a:cubicBezTo>
                  <a:cubicBezTo>
                    <a:pt x="385" y="13"/>
                    <a:pt x="390" y="18"/>
                    <a:pt x="390" y="27"/>
                  </a:cubicBezTo>
                  <a:cubicBezTo>
                    <a:pt x="390" y="33"/>
                    <a:pt x="388" y="37"/>
                    <a:pt x="385" y="38"/>
                  </a:cubicBezTo>
                  <a:cubicBezTo>
                    <a:pt x="384" y="40"/>
                    <a:pt x="382" y="40"/>
                    <a:pt x="380" y="40"/>
                  </a:cubicBezTo>
                  <a:cubicBezTo>
                    <a:pt x="377" y="40"/>
                    <a:pt x="373" y="39"/>
                    <a:pt x="372" y="39"/>
                  </a:cubicBezTo>
                  <a:cubicBezTo>
                    <a:pt x="371" y="38"/>
                    <a:pt x="371" y="38"/>
                    <a:pt x="371" y="38"/>
                  </a:cubicBezTo>
                  <a:cubicBezTo>
                    <a:pt x="371" y="15"/>
                    <a:pt x="371" y="15"/>
                    <a:pt x="371" y="15"/>
                  </a:cubicBezTo>
                  <a:close/>
                  <a:moveTo>
                    <a:pt x="414" y="38"/>
                  </a:moveTo>
                  <a:cubicBezTo>
                    <a:pt x="414" y="51"/>
                    <a:pt x="423" y="66"/>
                    <a:pt x="443" y="66"/>
                  </a:cubicBezTo>
                  <a:cubicBezTo>
                    <a:pt x="461" y="66"/>
                    <a:pt x="473" y="53"/>
                    <a:pt x="473" y="37"/>
                  </a:cubicBezTo>
                  <a:cubicBezTo>
                    <a:pt x="473" y="20"/>
                    <a:pt x="460" y="10"/>
                    <a:pt x="444" y="10"/>
                  </a:cubicBezTo>
                  <a:cubicBezTo>
                    <a:pt x="423" y="10"/>
                    <a:pt x="414" y="26"/>
                    <a:pt x="414" y="38"/>
                  </a:cubicBezTo>
                  <a:close/>
                  <a:moveTo>
                    <a:pt x="422" y="36"/>
                  </a:moveTo>
                  <a:cubicBezTo>
                    <a:pt x="422" y="20"/>
                    <a:pt x="431" y="13"/>
                    <a:pt x="443" y="13"/>
                  </a:cubicBezTo>
                  <a:cubicBezTo>
                    <a:pt x="455" y="13"/>
                    <a:pt x="465" y="22"/>
                    <a:pt x="465" y="39"/>
                  </a:cubicBezTo>
                  <a:cubicBezTo>
                    <a:pt x="465" y="59"/>
                    <a:pt x="452" y="63"/>
                    <a:pt x="445" y="63"/>
                  </a:cubicBezTo>
                  <a:cubicBezTo>
                    <a:pt x="432" y="63"/>
                    <a:pt x="422" y="52"/>
                    <a:pt x="422" y="36"/>
                  </a:cubicBezTo>
                  <a:close/>
                  <a:moveTo>
                    <a:pt x="495" y="66"/>
                  </a:moveTo>
                  <a:cubicBezTo>
                    <a:pt x="499" y="66"/>
                    <a:pt x="504" y="65"/>
                    <a:pt x="507" y="63"/>
                  </a:cubicBezTo>
                  <a:cubicBezTo>
                    <a:pt x="513" y="60"/>
                    <a:pt x="514" y="55"/>
                    <a:pt x="514" y="51"/>
                  </a:cubicBezTo>
                  <a:cubicBezTo>
                    <a:pt x="514" y="45"/>
                    <a:pt x="511" y="40"/>
                    <a:pt x="502" y="34"/>
                  </a:cubicBezTo>
                  <a:cubicBezTo>
                    <a:pt x="500" y="32"/>
                    <a:pt x="500" y="32"/>
                    <a:pt x="500" y="32"/>
                  </a:cubicBezTo>
                  <a:cubicBezTo>
                    <a:pt x="493" y="27"/>
                    <a:pt x="490" y="25"/>
                    <a:pt x="490" y="20"/>
                  </a:cubicBezTo>
                  <a:cubicBezTo>
                    <a:pt x="490" y="15"/>
                    <a:pt x="495" y="13"/>
                    <a:pt x="500" y="13"/>
                  </a:cubicBezTo>
                  <a:cubicBezTo>
                    <a:pt x="507" y="13"/>
                    <a:pt x="509" y="15"/>
                    <a:pt x="510" y="16"/>
                  </a:cubicBezTo>
                  <a:cubicBezTo>
                    <a:pt x="510" y="17"/>
                    <a:pt x="511" y="19"/>
                    <a:pt x="511" y="20"/>
                  </a:cubicBezTo>
                  <a:cubicBezTo>
                    <a:pt x="511" y="20"/>
                    <a:pt x="511" y="21"/>
                    <a:pt x="512" y="21"/>
                  </a:cubicBezTo>
                  <a:cubicBezTo>
                    <a:pt x="512" y="21"/>
                    <a:pt x="512" y="20"/>
                    <a:pt x="512" y="19"/>
                  </a:cubicBezTo>
                  <a:cubicBezTo>
                    <a:pt x="512" y="14"/>
                    <a:pt x="512" y="12"/>
                    <a:pt x="512" y="11"/>
                  </a:cubicBezTo>
                  <a:cubicBezTo>
                    <a:pt x="512" y="11"/>
                    <a:pt x="512" y="11"/>
                    <a:pt x="512" y="11"/>
                  </a:cubicBezTo>
                  <a:cubicBezTo>
                    <a:pt x="511" y="11"/>
                    <a:pt x="510" y="11"/>
                    <a:pt x="509" y="11"/>
                  </a:cubicBezTo>
                  <a:cubicBezTo>
                    <a:pt x="507" y="10"/>
                    <a:pt x="504" y="10"/>
                    <a:pt x="501" y="10"/>
                  </a:cubicBezTo>
                  <a:cubicBezTo>
                    <a:pt x="492" y="10"/>
                    <a:pt x="485" y="15"/>
                    <a:pt x="485" y="23"/>
                  </a:cubicBezTo>
                  <a:cubicBezTo>
                    <a:pt x="485" y="28"/>
                    <a:pt x="488" y="33"/>
                    <a:pt x="496" y="39"/>
                  </a:cubicBezTo>
                  <a:cubicBezTo>
                    <a:pt x="499" y="41"/>
                    <a:pt x="499" y="41"/>
                    <a:pt x="499" y="41"/>
                  </a:cubicBezTo>
                  <a:cubicBezTo>
                    <a:pt x="506" y="46"/>
                    <a:pt x="508" y="48"/>
                    <a:pt x="508" y="54"/>
                  </a:cubicBezTo>
                  <a:cubicBezTo>
                    <a:pt x="508" y="59"/>
                    <a:pt x="505" y="63"/>
                    <a:pt x="497" y="63"/>
                  </a:cubicBezTo>
                  <a:cubicBezTo>
                    <a:pt x="492" y="63"/>
                    <a:pt x="487" y="61"/>
                    <a:pt x="485" y="56"/>
                  </a:cubicBezTo>
                  <a:cubicBezTo>
                    <a:pt x="485" y="55"/>
                    <a:pt x="485" y="54"/>
                    <a:pt x="485" y="53"/>
                  </a:cubicBezTo>
                  <a:cubicBezTo>
                    <a:pt x="485" y="53"/>
                    <a:pt x="485" y="52"/>
                    <a:pt x="485" y="52"/>
                  </a:cubicBezTo>
                  <a:cubicBezTo>
                    <a:pt x="484" y="52"/>
                    <a:pt x="484" y="53"/>
                    <a:pt x="484" y="54"/>
                  </a:cubicBezTo>
                  <a:cubicBezTo>
                    <a:pt x="484" y="55"/>
                    <a:pt x="483" y="58"/>
                    <a:pt x="483" y="61"/>
                  </a:cubicBezTo>
                  <a:cubicBezTo>
                    <a:pt x="483" y="63"/>
                    <a:pt x="484" y="63"/>
                    <a:pt x="485" y="64"/>
                  </a:cubicBezTo>
                  <a:cubicBezTo>
                    <a:pt x="488" y="65"/>
                    <a:pt x="492" y="66"/>
                    <a:pt x="495" y="66"/>
                  </a:cubicBezTo>
                  <a:close/>
                  <a:moveTo>
                    <a:pt x="540" y="66"/>
                  </a:moveTo>
                  <a:cubicBezTo>
                    <a:pt x="544" y="66"/>
                    <a:pt x="548" y="65"/>
                    <a:pt x="551" y="63"/>
                  </a:cubicBezTo>
                  <a:cubicBezTo>
                    <a:pt x="557" y="60"/>
                    <a:pt x="558" y="55"/>
                    <a:pt x="558" y="51"/>
                  </a:cubicBezTo>
                  <a:cubicBezTo>
                    <a:pt x="558" y="45"/>
                    <a:pt x="555" y="40"/>
                    <a:pt x="546" y="34"/>
                  </a:cubicBezTo>
                  <a:cubicBezTo>
                    <a:pt x="544" y="32"/>
                    <a:pt x="544" y="32"/>
                    <a:pt x="544" y="32"/>
                  </a:cubicBezTo>
                  <a:cubicBezTo>
                    <a:pt x="537" y="27"/>
                    <a:pt x="534" y="25"/>
                    <a:pt x="534" y="20"/>
                  </a:cubicBezTo>
                  <a:cubicBezTo>
                    <a:pt x="534" y="15"/>
                    <a:pt x="539" y="13"/>
                    <a:pt x="544" y="13"/>
                  </a:cubicBezTo>
                  <a:cubicBezTo>
                    <a:pt x="551" y="13"/>
                    <a:pt x="553" y="15"/>
                    <a:pt x="554" y="16"/>
                  </a:cubicBezTo>
                  <a:cubicBezTo>
                    <a:pt x="554" y="17"/>
                    <a:pt x="555" y="19"/>
                    <a:pt x="555" y="20"/>
                  </a:cubicBezTo>
                  <a:cubicBezTo>
                    <a:pt x="555" y="20"/>
                    <a:pt x="555" y="21"/>
                    <a:pt x="556" y="21"/>
                  </a:cubicBezTo>
                  <a:cubicBezTo>
                    <a:pt x="556" y="21"/>
                    <a:pt x="556" y="20"/>
                    <a:pt x="556" y="19"/>
                  </a:cubicBezTo>
                  <a:cubicBezTo>
                    <a:pt x="556" y="14"/>
                    <a:pt x="557" y="12"/>
                    <a:pt x="557" y="11"/>
                  </a:cubicBezTo>
                  <a:cubicBezTo>
                    <a:pt x="557" y="11"/>
                    <a:pt x="557" y="11"/>
                    <a:pt x="556" y="11"/>
                  </a:cubicBezTo>
                  <a:cubicBezTo>
                    <a:pt x="555" y="11"/>
                    <a:pt x="555" y="11"/>
                    <a:pt x="553" y="11"/>
                  </a:cubicBezTo>
                  <a:cubicBezTo>
                    <a:pt x="552" y="10"/>
                    <a:pt x="549" y="10"/>
                    <a:pt x="546" y="10"/>
                  </a:cubicBezTo>
                  <a:cubicBezTo>
                    <a:pt x="536" y="10"/>
                    <a:pt x="529" y="15"/>
                    <a:pt x="529" y="23"/>
                  </a:cubicBezTo>
                  <a:cubicBezTo>
                    <a:pt x="529" y="28"/>
                    <a:pt x="532" y="33"/>
                    <a:pt x="540" y="39"/>
                  </a:cubicBezTo>
                  <a:cubicBezTo>
                    <a:pt x="543" y="41"/>
                    <a:pt x="543" y="41"/>
                    <a:pt x="543" y="41"/>
                  </a:cubicBezTo>
                  <a:cubicBezTo>
                    <a:pt x="550" y="46"/>
                    <a:pt x="553" y="48"/>
                    <a:pt x="553" y="54"/>
                  </a:cubicBezTo>
                  <a:cubicBezTo>
                    <a:pt x="553" y="59"/>
                    <a:pt x="549" y="63"/>
                    <a:pt x="541" y="63"/>
                  </a:cubicBezTo>
                  <a:cubicBezTo>
                    <a:pt x="536" y="63"/>
                    <a:pt x="531" y="61"/>
                    <a:pt x="530" y="56"/>
                  </a:cubicBezTo>
                  <a:cubicBezTo>
                    <a:pt x="529" y="55"/>
                    <a:pt x="529" y="54"/>
                    <a:pt x="529" y="53"/>
                  </a:cubicBezTo>
                  <a:cubicBezTo>
                    <a:pt x="529" y="53"/>
                    <a:pt x="529" y="52"/>
                    <a:pt x="529" y="52"/>
                  </a:cubicBezTo>
                  <a:cubicBezTo>
                    <a:pt x="528" y="52"/>
                    <a:pt x="528" y="53"/>
                    <a:pt x="528" y="54"/>
                  </a:cubicBezTo>
                  <a:cubicBezTo>
                    <a:pt x="528" y="55"/>
                    <a:pt x="528" y="58"/>
                    <a:pt x="528" y="61"/>
                  </a:cubicBezTo>
                  <a:cubicBezTo>
                    <a:pt x="528" y="63"/>
                    <a:pt x="528" y="63"/>
                    <a:pt x="529" y="64"/>
                  </a:cubicBezTo>
                  <a:cubicBezTo>
                    <a:pt x="532" y="65"/>
                    <a:pt x="536" y="66"/>
                    <a:pt x="540" y="66"/>
                  </a:cubicBezTo>
                  <a:close/>
                  <a:moveTo>
                    <a:pt x="571" y="38"/>
                  </a:moveTo>
                  <a:cubicBezTo>
                    <a:pt x="571" y="51"/>
                    <a:pt x="580" y="66"/>
                    <a:pt x="600" y="66"/>
                  </a:cubicBezTo>
                  <a:cubicBezTo>
                    <a:pt x="618" y="66"/>
                    <a:pt x="630" y="53"/>
                    <a:pt x="630" y="37"/>
                  </a:cubicBezTo>
                  <a:cubicBezTo>
                    <a:pt x="630" y="20"/>
                    <a:pt x="617" y="10"/>
                    <a:pt x="600" y="10"/>
                  </a:cubicBezTo>
                  <a:cubicBezTo>
                    <a:pt x="580" y="10"/>
                    <a:pt x="571" y="26"/>
                    <a:pt x="571" y="38"/>
                  </a:cubicBezTo>
                  <a:close/>
                  <a:moveTo>
                    <a:pt x="579" y="36"/>
                  </a:moveTo>
                  <a:cubicBezTo>
                    <a:pt x="579" y="20"/>
                    <a:pt x="587" y="13"/>
                    <a:pt x="600" y="13"/>
                  </a:cubicBezTo>
                  <a:cubicBezTo>
                    <a:pt x="612" y="13"/>
                    <a:pt x="622" y="22"/>
                    <a:pt x="622" y="39"/>
                  </a:cubicBezTo>
                  <a:cubicBezTo>
                    <a:pt x="622" y="59"/>
                    <a:pt x="609" y="63"/>
                    <a:pt x="602" y="63"/>
                  </a:cubicBezTo>
                  <a:cubicBezTo>
                    <a:pt x="589" y="63"/>
                    <a:pt x="579" y="52"/>
                    <a:pt x="579" y="36"/>
                  </a:cubicBez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7" name="Freeform 92"/>
            <p:cNvSpPr>
              <a:spLocks noEditPoints="1"/>
            </p:cNvSpPr>
            <p:nvPr/>
          </p:nvSpPr>
          <p:spPr bwMode="auto">
            <a:xfrm>
              <a:off x="5894472" y="7395870"/>
              <a:ext cx="1858963" cy="211138"/>
            </a:xfrm>
            <a:custGeom>
              <a:avLst/>
              <a:gdLst>
                <a:gd name="T0" fmla="*/ 21 w 630"/>
                <a:gd name="T1" fmla="*/ 57 h 71"/>
                <a:gd name="T2" fmla="*/ 18 w 630"/>
                <a:gd name="T3" fmla="*/ 11 h 71"/>
                <a:gd name="T4" fmla="*/ 32 w 630"/>
                <a:gd name="T5" fmla="*/ 12 h 71"/>
                <a:gd name="T6" fmla="*/ 7 w 630"/>
                <a:gd name="T7" fmla="*/ 27 h 71"/>
                <a:gd name="T8" fmla="*/ 50 w 630"/>
                <a:gd name="T9" fmla="*/ 34 h 71"/>
                <a:gd name="T10" fmla="*/ 95 w 630"/>
                <a:gd name="T11" fmla="*/ 56 h 71"/>
                <a:gd name="T12" fmla="*/ 136 w 630"/>
                <a:gd name="T13" fmla="*/ 22 h 71"/>
                <a:gd name="T14" fmla="*/ 100 w 630"/>
                <a:gd name="T15" fmla="*/ 31 h 71"/>
                <a:gd name="T16" fmla="*/ 128 w 630"/>
                <a:gd name="T17" fmla="*/ 51 h 71"/>
                <a:gd name="T18" fmla="*/ 151 w 630"/>
                <a:gd name="T19" fmla="*/ 56 h 71"/>
                <a:gd name="T20" fmla="*/ 177 w 630"/>
                <a:gd name="T21" fmla="*/ 56 h 71"/>
                <a:gd name="T22" fmla="*/ 161 w 630"/>
                <a:gd name="T23" fmla="*/ 37 h 71"/>
                <a:gd name="T24" fmla="*/ 175 w 630"/>
                <a:gd name="T25" fmla="*/ 32 h 71"/>
                <a:gd name="T26" fmla="*/ 170 w 630"/>
                <a:gd name="T27" fmla="*/ 19 h 71"/>
                <a:gd name="T28" fmla="*/ 175 w 630"/>
                <a:gd name="T29" fmla="*/ 15 h 71"/>
                <a:gd name="T30" fmla="*/ 153 w 630"/>
                <a:gd name="T31" fmla="*/ 31 h 71"/>
                <a:gd name="T32" fmla="*/ 192 w 630"/>
                <a:gd name="T33" fmla="*/ 57 h 71"/>
                <a:gd name="T34" fmla="*/ 197 w 630"/>
                <a:gd name="T35" fmla="*/ 40 h 71"/>
                <a:gd name="T36" fmla="*/ 228 w 630"/>
                <a:gd name="T37" fmla="*/ 56 h 71"/>
                <a:gd name="T38" fmla="*/ 185 w 630"/>
                <a:gd name="T39" fmla="*/ 15 h 71"/>
                <a:gd name="T40" fmla="*/ 197 w 630"/>
                <a:gd name="T41" fmla="*/ 18 h 71"/>
                <a:gd name="T42" fmla="*/ 253 w 630"/>
                <a:gd name="T43" fmla="*/ 47 h 71"/>
                <a:gd name="T44" fmla="*/ 261 w 630"/>
                <a:gd name="T45" fmla="*/ 49 h 71"/>
                <a:gd name="T46" fmla="*/ 257 w 630"/>
                <a:gd name="T47" fmla="*/ 15 h 71"/>
                <a:gd name="T48" fmla="*/ 275 w 630"/>
                <a:gd name="T49" fmla="*/ 39 h 71"/>
                <a:gd name="T50" fmla="*/ 315 w 630"/>
                <a:gd name="T51" fmla="*/ 16 h 71"/>
                <a:gd name="T52" fmla="*/ 305 w 630"/>
                <a:gd name="T53" fmla="*/ 20 h 71"/>
                <a:gd name="T54" fmla="*/ 283 w 630"/>
                <a:gd name="T55" fmla="*/ 20 h 71"/>
                <a:gd name="T56" fmla="*/ 270 w 630"/>
                <a:gd name="T57" fmla="*/ 16 h 71"/>
                <a:gd name="T58" fmla="*/ 322 w 630"/>
                <a:gd name="T59" fmla="*/ 56 h 71"/>
                <a:gd name="T60" fmla="*/ 367 w 630"/>
                <a:gd name="T61" fmla="*/ 36 h 71"/>
                <a:gd name="T62" fmla="*/ 326 w 630"/>
                <a:gd name="T63" fmla="*/ 20 h 71"/>
                <a:gd name="T64" fmla="*/ 359 w 630"/>
                <a:gd name="T65" fmla="*/ 37 h 71"/>
                <a:gd name="T66" fmla="*/ 379 w 630"/>
                <a:gd name="T67" fmla="*/ 53 h 71"/>
                <a:gd name="T68" fmla="*/ 392 w 630"/>
                <a:gd name="T69" fmla="*/ 56 h 71"/>
                <a:gd name="T70" fmla="*/ 391 w 630"/>
                <a:gd name="T71" fmla="*/ 16 h 71"/>
                <a:gd name="T72" fmla="*/ 379 w 630"/>
                <a:gd name="T73" fmla="*/ 31 h 71"/>
                <a:gd name="T74" fmla="*/ 435 w 630"/>
                <a:gd name="T75" fmla="*/ 51 h 71"/>
                <a:gd name="T76" fmla="*/ 438 w 630"/>
                <a:gd name="T77" fmla="*/ 26 h 71"/>
                <a:gd name="T78" fmla="*/ 406 w 630"/>
                <a:gd name="T79" fmla="*/ 52 h 71"/>
                <a:gd name="T80" fmla="*/ 454 w 630"/>
                <a:gd name="T81" fmla="*/ 57 h 71"/>
                <a:gd name="T82" fmla="*/ 458 w 630"/>
                <a:gd name="T83" fmla="*/ 20 h 71"/>
                <a:gd name="T84" fmla="*/ 446 w 630"/>
                <a:gd name="T85" fmla="*/ 16 h 71"/>
                <a:gd name="T86" fmla="*/ 484 w 630"/>
                <a:gd name="T87" fmla="*/ 9 h 71"/>
                <a:gd name="T88" fmla="*/ 493 w 630"/>
                <a:gd name="T89" fmla="*/ 43 h 71"/>
                <a:gd name="T90" fmla="*/ 511 w 630"/>
                <a:gd name="T91" fmla="*/ 56 h 71"/>
                <a:gd name="T92" fmla="*/ 465 w 630"/>
                <a:gd name="T93" fmla="*/ 56 h 71"/>
                <a:gd name="T94" fmla="*/ 475 w 630"/>
                <a:gd name="T95" fmla="*/ 54 h 71"/>
                <a:gd name="T96" fmla="*/ 486 w 630"/>
                <a:gd name="T97" fmla="*/ 25 h 71"/>
                <a:gd name="T98" fmla="*/ 514 w 630"/>
                <a:gd name="T99" fmla="*/ 56 h 71"/>
                <a:gd name="T100" fmla="*/ 526 w 630"/>
                <a:gd name="T101" fmla="*/ 53 h 71"/>
                <a:gd name="T102" fmla="*/ 551 w 630"/>
                <a:gd name="T103" fmla="*/ 57 h 71"/>
                <a:gd name="T104" fmla="*/ 541 w 630"/>
                <a:gd name="T105" fmla="*/ 18 h 71"/>
                <a:gd name="T106" fmla="*/ 518 w 630"/>
                <a:gd name="T107" fmla="*/ 31 h 71"/>
                <a:gd name="T108" fmla="*/ 526 w 630"/>
                <a:gd name="T109" fmla="*/ 36 h 71"/>
                <a:gd name="T110" fmla="*/ 559 w 630"/>
                <a:gd name="T111" fmla="*/ 57 h 71"/>
                <a:gd name="T112" fmla="*/ 570 w 630"/>
                <a:gd name="T113" fmla="*/ 31 h 71"/>
                <a:gd name="T114" fmla="*/ 558 w 630"/>
                <a:gd name="T115" fmla="*/ 16 h 71"/>
                <a:gd name="T116" fmla="*/ 606 w 630"/>
                <a:gd name="T117" fmla="*/ 1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0" h="71">
                  <a:moveTo>
                    <a:pt x="7" y="38"/>
                  </a:moveTo>
                  <a:cubicBezTo>
                    <a:pt x="7" y="44"/>
                    <a:pt x="7" y="49"/>
                    <a:pt x="6" y="52"/>
                  </a:cubicBezTo>
                  <a:cubicBezTo>
                    <a:pt x="6" y="54"/>
                    <a:pt x="6" y="55"/>
                    <a:pt x="4" y="56"/>
                  </a:cubicBezTo>
                  <a:cubicBezTo>
                    <a:pt x="4" y="56"/>
                    <a:pt x="3" y="56"/>
                    <a:pt x="2" y="56"/>
                  </a:cubicBezTo>
                  <a:cubicBezTo>
                    <a:pt x="1" y="56"/>
                    <a:pt x="1" y="56"/>
                    <a:pt x="1" y="56"/>
                  </a:cubicBezTo>
                  <a:cubicBezTo>
                    <a:pt x="1" y="57"/>
                    <a:pt x="2" y="57"/>
                    <a:pt x="2" y="57"/>
                  </a:cubicBezTo>
                  <a:cubicBezTo>
                    <a:pt x="5" y="57"/>
                    <a:pt x="9" y="57"/>
                    <a:pt x="11" y="57"/>
                  </a:cubicBezTo>
                  <a:cubicBezTo>
                    <a:pt x="12" y="57"/>
                    <a:pt x="16" y="57"/>
                    <a:pt x="21" y="57"/>
                  </a:cubicBezTo>
                  <a:cubicBezTo>
                    <a:pt x="21" y="57"/>
                    <a:pt x="22" y="57"/>
                    <a:pt x="22" y="56"/>
                  </a:cubicBezTo>
                  <a:cubicBezTo>
                    <a:pt x="22" y="56"/>
                    <a:pt x="22" y="56"/>
                    <a:pt x="21" y="56"/>
                  </a:cubicBezTo>
                  <a:cubicBezTo>
                    <a:pt x="20" y="56"/>
                    <a:pt x="18" y="56"/>
                    <a:pt x="18" y="56"/>
                  </a:cubicBezTo>
                  <a:cubicBezTo>
                    <a:pt x="16" y="55"/>
                    <a:pt x="15" y="54"/>
                    <a:pt x="15" y="52"/>
                  </a:cubicBezTo>
                  <a:cubicBezTo>
                    <a:pt x="15" y="49"/>
                    <a:pt x="15" y="44"/>
                    <a:pt x="15" y="38"/>
                  </a:cubicBezTo>
                  <a:cubicBezTo>
                    <a:pt x="15" y="12"/>
                    <a:pt x="15" y="12"/>
                    <a:pt x="15" y="12"/>
                  </a:cubicBezTo>
                  <a:cubicBezTo>
                    <a:pt x="15" y="12"/>
                    <a:pt x="15" y="11"/>
                    <a:pt x="15" y="11"/>
                  </a:cubicBezTo>
                  <a:cubicBezTo>
                    <a:pt x="16" y="11"/>
                    <a:pt x="17" y="11"/>
                    <a:pt x="18" y="11"/>
                  </a:cubicBezTo>
                  <a:cubicBezTo>
                    <a:pt x="19" y="11"/>
                    <a:pt x="22" y="11"/>
                    <a:pt x="24" y="13"/>
                  </a:cubicBezTo>
                  <a:cubicBezTo>
                    <a:pt x="28" y="17"/>
                    <a:pt x="28" y="21"/>
                    <a:pt x="28" y="23"/>
                  </a:cubicBezTo>
                  <a:cubicBezTo>
                    <a:pt x="28" y="30"/>
                    <a:pt x="23" y="34"/>
                    <a:pt x="19" y="34"/>
                  </a:cubicBezTo>
                  <a:cubicBezTo>
                    <a:pt x="18" y="34"/>
                    <a:pt x="18" y="34"/>
                    <a:pt x="18" y="34"/>
                  </a:cubicBezTo>
                  <a:cubicBezTo>
                    <a:pt x="18" y="35"/>
                    <a:pt x="18" y="35"/>
                    <a:pt x="18" y="35"/>
                  </a:cubicBezTo>
                  <a:cubicBezTo>
                    <a:pt x="19" y="35"/>
                    <a:pt x="19" y="35"/>
                    <a:pt x="20" y="35"/>
                  </a:cubicBezTo>
                  <a:cubicBezTo>
                    <a:pt x="29" y="35"/>
                    <a:pt x="36" y="29"/>
                    <a:pt x="36" y="19"/>
                  </a:cubicBezTo>
                  <a:cubicBezTo>
                    <a:pt x="36" y="16"/>
                    <a:pt x="34" y="13"/>
                    <a:pt x="32" y="12"/>
                  </a:cubicBezTo>
                  <a:cubicBezTo>
                    <a:pt x="31" y="11"/>
                    <a:pt x="28" y="8"/>
                    <a:pt x="20" y="8"/>
                  </a:cubicBezTo>
                  <a:cubicBezTo>
                    <a:pt x="17" y="8"/>
                    <a:pt x="14" y="8"/>
                    <a:pt x="11" y="8"/>
                  </a:cubicBezTo>
                  <a:cubicBezTo>
                    <a:pt x="9" y="8"/>
                    <a:pt x="5" y="8"/>
                    <a:pt x="2" y="8"/>
                  </a:cubicBezTo>
                  <a:cubicBezTo>
                    <a:pt x="1" y="8"/>
                    <a:pt x="0" y="8"/>
                    <a:pt x="0" y="9"/>
                  </a:cubicBezTo>
                  <a:cubicBezTo>
                    <a:pt x="0" y="9"/>
                    <a:pt x="1" y="9"/>
                    <a:pt x="1" y="9"/>
                  </a:cubicBezTo>
                  <a:cubicBezTo>
                    <a:pt x="2" y="9"/>
                    <a:pt x="3" y="9"/>
                    <a:pt x="4" y="9"/>
                  </a:cubicBezTo>
                  <a:cubicBezTo>
                    <a:pt x="6" y="10"/>
                    <a:pt x="6" y="11"/>
                    <a:pt x="7" y="13"/>
                  </a:cubicBezTo>
                  <a:cubicBezTo>
                    <a:pt x="7" y="15"/>
                    <a:pt x="7" y="17"/>
                    <a:pt x="7" y="27"/>
                  </a:cubicBezTo>
                  <a:cubicBezTo>
                    <a:pt x="7" y="38"/>
                    <a:pt x="7" y="38"/>
                    <a:pt x="7" y="38"/>
                  </a:cubicBezTo>
                  <a:close/>
                  <a:moveTo>
                    <a:pt x="65" y="58"/>
                  </a:moveTo>
                  <a:cubicBezTo>
                    <a:pt x="80" y="58"/>
                    <a:pt x="89" y="48"/>
                    <a:pt x="89" y="35"/>
                  </a:cubicBezTo>
                  <a:cubicBezTo>
                    <a:pt x="89" y="22"/>
                    <a:pt x="80" y="15"/>
                    <a:pt x="66" y="15"/>
                  </a:cubicBezTo>
                  <a:cubicBezTo>
                    <a:pt x="48" y="15"/>
                    <a:pt x="42" y="27"/>
                    <a:pt x="42" y="36"/>
                  </a:cubicBezTo>
                  <a:cubicBezTo>
                    <a:pt x="42" y="46"/>
                    <a:pt x="48" y="58"/>
                    <a:pt x="65" y="58"/>
                  </a:cubicBezTo>
                  <a:close/>
                  <a:moveTo>
                    <a:pt x="67" y="55"/>
                  </a:moveTo>
                  <a:cubicBezTo>
                    <a:pt x="57" y="55"/>
                    <a:pt x="50" y="46"/>
                    <a:pt x="50" y="34"/>
                  </a:cubicBezTo>
                  <a:cubicBezTo>
                    <a:pt x="50" y="21"/>
                    <a:pt x="58" y="17"/>
                    <a:pt x="64" y="17"/>
                  </a:cubicBezTo>
                  <a:cubicBezTo>
                    <a:pt x="73" y="17"/>
                    <a:pt x="81" y="25"/>
                    <a:pt x="81" y="37"/>
                  </a:cubicBezTo>
                  <a:cubicBezTo>
                    <a:pt x="81" y="53"/>
                    <a:pt x="71" y="55"/>
                    <a:pt x="67" y="55"/>
                  </a:cubicBezTo>
                  <a:close/>
                  <a:moveTo>
                    <a:pt x="100" y="41"/>
                  </a:moveTo>
                  <a:cubicBezTo>
                    <a:pt x="100" y="46"/>
                    <a:pt x="100" y="50"/>
                    <a:pt x="99" y="53"/>
                  </a:cubicBezTo>
                  <a:cubicBezTo>
                    <a:pt x="99" y="54"/>
                    <a:pt x="99" y="55"/>
                    <a:pt x="98" y="56"/>
                  </a:cubicBezTo>
                  <a:cubicBezTo>
                    <a:pt x="97" y="56"/>
                    <a:pt x="97" y="56"/>
                    <a:pt x="96" y="56"/>
                  </a:cubicBezTo>
                  <a:cubicBezTo>
                    <a:pt x="95" y="56"/>
                    <a:pt x="95" y="56"/>
                    <a:pt x="95" y="56"/>
                  </a:cubicBezTo>
                  <a:cubicBezTo>
                    <a:pt x="95" y="57"/>
                    <a:pt x="95" y="57"/>
                    <a:pt x="96" y="57"/>
                  </a:cubicBezTo>
                  <a:cubicBezTo>
                    <a:pt x="97" y="57"/>
                    <a:pt x="99" y="57"/>
                    <a:pt x="100" y="57"/>
                  </a:cubicBezTo>
                  <a:cubicBezTo>
                    <a:pt x="101" y="57"/>
                    <a:pt x="103" y="57"/>
                    <a:pt x="103" y="57"/>
                  </a:cubicBezTo>
                  <a:cubicBezTo>
                    <a:pt x="105" y="57"/>
                    <a:pt x="107" y="57"/>
                    <a:pt x="109" y="57"/>
                  </a:cubicBezTo>
                  <a:cubicBezTo>
                    <a:pt x="111" y="57"/>
                    <a:pt x="114" y="57"/>
                    <a:pt x="116" y="57"/>
                  </a:cubicBezTo>
                  <a:cubicBezTo>
                    <a:pt x="126" y="57"/>
                    <a:pt x="132" y="54"/>
                    <a:pt x="135" y="51"/>
                  </a:cubicBezTo>
                  <a:cubicBezTo>
                    <a:pt x="138" y="48"/>
                    <a:pt x="141" y="43"/>
                    <a:pt x="141" y="36"/>
                  </a:cubicBezTo>
                  <a:cubicBezTo>
                    <a:pt x="141" y="29"/>
                    <a:pt x="139" y="24"/>
                    <a:pt x="136" y="22"/>
                  </a:cubicBezTo>
                  <a:cubicBezTo>
                    <a:pt x="130" y="15"/>
                    <a:pt x="120" y="15"/>
                    <a:pt x="113" y="15"/>
                  </a:cubicBezTo>
                  <a:cubicBezTo>
                    <a:pt x="109" y="15"/>
                    <a:pt x="105" y="15"/>
                    <a:pt x="104" y="15"/>
                  </a:cubicBezTo>
                  <a:cubicBezTo>
                    <a:pt x="102" y="15"/>
                    <a:pt x="98" y="15"/>
                    <a:pt x="95" y="15"/>
                  </a:cubicBezTo>
                  <a:cubicBezTo>
                    <a:pt x="94" y="15"/>
                    <a:pt x="94" y="15"/>
                    <a:pt x="94" y="16"/>
                  </a:cubicBezTo>
                  <a:cubicBezTo>
                    <a:pt x="94" y="16"/>
                    <a:pt x="94" y="16"/>
                    <a:pt x="95" y="16"/>
                  </a:cubicBezTo>
                  <a:cubicBezTo>
                    <a:pt x="96" y="16"/>
                    <a:pt x="97" y="16"/>
                    <a:pt x="97" y="17"/>
                  </a:cubicBezTo>
                  <a:cubicBezTo>
                    <a:pt x="99" y="17"/>
                    <a:pt x="100" y="18"/>
                    <a:pt x="100" y="20"/>
                  </a:cubicBezTo>
                  <a:cubicBezTo>
                    <a:pt x="100" y="21"/>
                    <a:pt x="100" y="23"/>
                    <a:pt x="100" y="31"/>
                  </a:cubicBezTo>
                  <a:cubicBezTo>
                    <a:pt x="100" y="41"/>
                    <a:pt x="100" y="41"/>
                    <a:pt x="100" y="41"/>
                  </a:cubicBezTo>
                  <a:close/>
                  <a:moveTo>
                    <a:pt x="107" y="30"/>
                  </a:moveTo>
                  <a:cubicBezTo>
                    <a:pt x="107" y="26"/>
                    <a:pt x="107" y="22"/>
                    <a:pt x="107" y="20"/>
                  </a:cubicBezTo>
                  <a:cubicBezTo>
                    <a:pt x="107" y="19"/>
                    <a:pt x="108" y="19"/>
                    <a:pt x="108" y="19"/>
                  </a:cubicBezTo>
                  <a:cubicBezTo>
                    <a:pt x="109" y="18"/>
                    <a:pt x="111" y="18"/>
                    <a:pt x="112" y="18"/>
                  </a:cubicBezTo>
                  <a:cubicBezTo>
                    <a:pt x="116" y="18"/>
                    <a:pt x="122" y="19"/>
                    <a:pt x="128" y="23"/>
                  </a:cubicBezTo>
                  <a:cubicBezTo>
                    <a:pt x="130" y="26"/>
                    <a:pt x="133" y="30"/>
                    <a:pt x="133" y="37"/>
                  </a:cubicBezTo>
                  <a:cubicBezTo>
                    <a:pt x="133" y="43"/>
                    <a:pt x="132" y="48"/>
                    <a:pt x="128" y="51"/>
                  </a:cubicBezTo>
                  <a:cubicBezTo>
                    <a:pt x="125" y="54"/>
                    <a:pt x="121" y="55"/>
                    <a:pt x="116" y="55"/>
                  </a:cubicBezTo>
                  <a:cubicBezTo>
                    <a:pt x="111" y="55"/>
                    <a:pt x="109" y="53"/>
                    <a:pt x="108" y="52"/>
                  </a:cubicBezTo>
                  <a:cubicBezTo>
                    <a:pt x="108" y="52"/>
                    <a:pt x="108" y="50"/>
                    <a:pt x="108" y="48"/>
                  </a:cubicBezTo>
                  <a:cubicBezTo>
                    <a:pt x="107" y="47"/>
                    <a:pt x="107" y="43"/>
                    <a:pt x="107" y="37"/>
                  </a:cubicBezTo>
                  <a:cubicBezTo>
                    <a:pt x="107" y="30"/>
                    <a:pt x="107" y="30"/>
                    <a:pt x="107" y="30"/>
                  </a:cubicBezTo>
                  <a:close/>
                  <a:moveTo>
                    <a:pt x="153" y="41"/>
                  </a:moveTo>
                  <a:cubicBezTo>
                    <a:pt x="153" y="46"/>
                    <a:pt x="153" y="50"/>
                    <a:pt x="153" y="53"/>
                  </a:cubicBezTo>
                  <a:cubicBezTo>
                    <a:pt x="153" y="54"/>
                    <a:pt x="152" y="55"/>
                    <a:pt x="151" y="56"/>
                  </a:cubicBezTo>
                  <a:cubicBezTo>
                    <a:pt x="151" y="56"/>
                    <a:pt x="150" y="56"/>
                    <a:pt x="149" y="56"/>
                  </a:cubicBezTo>
                  <a:cubicBezTo>
                    <a:pt x="148" y="56"/>
                    <a:pt x="148" y="56"/>
                    <a:pt x="148" y="56"/>
                  </a:cubicBezTo>
                  <a:cubicBezTo>
                    <a:pt x="148" y="57"/>
                    <a:pt x="149" y="57"/>
                    <a:pt x="149" y="57"/>
                  </a:cubicBezTo>
                  <a:cubicBezTo>
                    <a:pt x="150" y="57"/>
                    <a:pt x="152" y="57"/>
                    <a:pt x="153" y="57"/>
                  </a:cubicBezTo>
                  <a:cubicBezTo>
                    <a:pt x="155" y="57"/>
                    <a:pt x="156" y="57"/>
                    <a:pt x="157" y="57"/>
                  </a:cubicBezTo>
                  <a:cubicBezTo>
                    <a:pt x="158" y="57"/>
                    <a:pt x="160" y="57"/>
                    <a:pt x="163" y="57"/>
                  </a:cubicBezTo>
                  <a:cubicBezTo>
                    <a:pt x="166" y="57"/>
                    <a:pt x="169" y="57"/>
                    <a:pt x="174" y="57"/>
                  </a:cubicBezTo>
                  <a:cubicBezTo>
                    <a:pt x="176" y="57"/>
                    <a:pt x="176" y="57"/>
                    <a:pt x="177" y="56"/>
                  </a:cubicBezTo>
                  <a:cubicBezTo>
                    <a:pt x="177" y="55"/>
                    <a:pt x="178" y="51"/>
                    <a:pt x="178" y="50"/>
                  </a:cubicBezTo>
                  <a:cubicBezTo>
                    <a:pt x="178" y="49"/>
                    <a:pt x="177" y="48"/>
                    <a:pt x="177" y="48"/>
                  </a:cubicBezTo>
                  <a:cubicBezTo>
                    <a:pt x="177" y="48"/>
                    <a:pt x="176" y="49"/>
                    <a:pt x="176" y="49"/>
                  </a:cubicBezTo>
                  <a:cubicBezTo>
                    <a:pt x="176" y="51"/>
                    <a:pt x="175" y="53"/>
                    <a:pt x="174" y="53"/>
                  </a:cubicBezTo>
                  <a:cubicBezTo>
                    <a:pt x="172" y="54"/>
                    <a:pt x="170" y="54"/>
                    <a:pt x="168" y="54"/>
                  </a:cubicBezTo>
                  <a:cubicBezTo>
                    <a:pt x="163" y="54"/>
                    <a:pt x="161" y="53"/>
                    <a:pt x="161" y="49"/>
                  </a:cubicBezTo>
                  <a:cubicBezTo>
                    <a:pt x="161" y="48"/>
                    <a:pt x="161" y="43"/>
                    <a:pt x="161" y="41"/>
                  </a:cubicBezTo>
                  <a:cubicBezTo>
                    <a:pt x="161" y="37"/>
                    <a:pt x="161" y="37"/>
                    <a:pt x="161" y="37"/>
                  </a:cubicBezTo>
                  <a:cubicBezTo>
                    <a:pt x="161" y="36"/>
                    <a:pt x="161" y="36"/>
                    <a:pt x="161" y="36"/>
                  </a:cubicBezTo>
                  <a:cubicBezTo>
                    <a:pt x="163" y="36"/>
                    <a:pt x="169" y="36"/>
                    <a:pt x="170" y="36"/>
                  </a:cubicBezTo>
                  <a:cubicBezTo>
                    <a:pt x="172" y="37"/>
                    <a:pt x="173" y="37"/>
                    <a:pt x="173" y="39"/>
                  </a:cubicBezTo>
                  <a:cubicBezTo>
                    <a:pt x="173" y="39"/>
                    <a:pt x="173" y="40"/>
                    <a:pt x="173" y="41"/>
                  </a:cubicBezTo>
                  <a:cubicBezTo>
                    <a:pt x="173" y="41"/>
                    <a:pt x="174" y="41"/>
                    <a:pt x="174" y="41"/>
                  </a:cubicBezTo>
                  <a:cubicBezTo>
                    <a:pt x="174" y="41"/>
                    <a:pt x="175" y="40"/>
                    <a:pt x="175" y="40"/>
                  </a:cubicBezTo>
                  <a:cubicBezTo>
                    <a:pt x="175" y="39"/>
                    <a:pt x="175" y="37"/>
                    <a:pt x="175" y="36"/>
                  </a:cubicBezTo>
                  <a:cubicBezTo>
                    <a:pt x="175" y="33"/>
                    <a:pt x="175" y="32"/>
                    <a:pt x="175" y="32"/>
                  </a:cubicBezTo>
                  <a:cubicBezTo>
                    <a:pt x="175" y="32"/>
                    <a:pt x="175" y="31"/>
                    <a:pt x="175" y="31"/>
                  </a:cubicBezTo>
                  <a:cubicBezTo>
                    <a:pt x="175" y="31"/>
                    <a:pt x="174" y="32"/>
                    <a:pt x="174" y="32"/>
                  </a:cubicBezTo>
                  <a:cubicBezTo>
                    <a:pt x="173" y="33"/>
                    <a:pt x="173" y="33"/>
                    <a:pt x="171" y="33"/>
                  </a:cubicBezTo>
                  <a:cubicBezTo>
                    <a:pt x="170" y="33"/>
                    <a:pt x="162" y="33"/>
                    <a:pt x="161" y="33"/>
                  </a:cubicBezTo>
                  <a:cubicBezTo>
                    <a:pt x="161" y="33"/>
                    <a:pt x="161" y="33"/>
                    <a:pt x="161" y="33"/>
                  </a:cubicBezTo>
                  <a:cubicBezTo>
                    <a:pt x="161" y="19"/>
                    <a:pt x="161" y="19"/>
                    <a:pt x="161" y="19"/>
                  </a:cubicBezTo>
                  <a:cubicBezTo>
                    <a:pt x="161" y="19"/>
                    <a:pt x="161" y="18"/>
                    <a:pt x="161" y="18"/>
                  </a:cubicBezTo>
                  <a:cubicBezTo>
                    <a:pt x="162" y="18"/>
                    <a:pt x="169" y="19"/>
                    <a:pt x="170" y="19"/>
                  </a:cubicBezTo>
                  <a:cubicBezTo>
                    <a:pt x="173" y="19"/>
                    <a:pt x="173" y="20"/>
                    <a:pt x="174" y="21"/>
                  </a:cubicBezTo>
                  <a:cubicBezTo>
                    <a:pt x="174" y="21"/>
                    <a:pt x="174" y="22"/>
                    <a:pt x="174" y="23"/>
                  </a:cubicBezTo>
                  <a:cubicBezTo>
                    <a:pt x="174" y="23"/>
                    <a:pt x="174" y="23"/>
                    <a:pt x="175" y="23"/>
                  </a:cubicBezTo>
                  <a:cubicBezTo>
                    <a:pt x="175" y="23"/>
                    <a:pt x="175" y="23"/>
                    <a:pt x="175" y="23"/>
                  </a:cubicBezTo>
                  <a:cubicBezTo>
                    <a:pt x="175" y="22"/>
                    <a:pt x="176" y="19"/>
                    <a:pt x="176" y="19"/>
                  </a:cubicBezTo>
                  <a:cubicBezTo>
                    <a:pt x="176" y="16"/>
                    <a:pt x="176" y="16"/>
                    <a:pt x="176" y="15"/>
                  </a:cubicBezTo>
                  <a:cubicBezTo>
                    <a:pt x="176" y="15"/>
                    <a:pt x="176" y="15"/>
                    <a:pt x="176" y="15"/>
                  </a:cubicBezTo>
                  <a:cubicBezTo>
                    <a:pt x="175" y="15"/>
                    <a:pt x="175" y="15"/>
                    <a:pt x="175" y="15"/>
                  </a:cubicBezTo>
                  <a:cubicBezTo>
                    <a:pt x="174" y="15"/>
                    <a:pt x="173" y="15"/>
                    <a:pt x="172" y="15"/>
                  </a:cubicBezTo>
                  <a:cubicBezTo>
                    <a:pt x="171" y="15"/>
                    <a:pt x="159" y="15"/>
                    <a:pt x="157" y="15"/>
                  </a:cubicBezTo>
                  <a:cubicBezTo>
                    <a:pt x="155" y="15"/>
                    <a:pt x="152" y="15"/>
                    <a:pt x="149" y="15"/>
                  </a:cubicBezTo>
                  <a:cubicBezTo>
                    <a:pt x="148" y="15"/>
                    <a:pt x="147" y="15"/>
                    <a:pt x="147" y="16"/>
                  </a:cubicBezTo>
                  <a:cubicBezTo>
                    <a:pt x="147" y="16"/>
                    <a:pt x="148" y="16"/>
                    <a:pt x="148" y="16"/>
                  </a:cubicBezTo>
                  <a:cubicBezTo>
                    <a:pt x="149" y="16"/>
                    <a:pt x="150" y="16"/>
                    <a:pt x="151" y="17"/>
                  </a:cubicBezTo>
                  <a:cubicBezTo>
                    <a:pt x="152" y="17"/>
                    <a:pt x="153" y="18"/>
                    <a:pt x="153" y="20"/>
                  </a:cubicBezTo>
                  <a:cubicBezTo>
                    <a:pt x="153" y="21"/>
                    <a:pt x="153" y="23"/>
                    <a:pt x="153" y="31"/>
                  </a:cubicBezTo>
                  <a:cubicBezTo>
                    <a:pt x="153" y="41"/>
                    <a:pt x="153" y="41"/>
                    <a:pt x="153" y="41"/>
                  </a:cubicBezTo>
                  <a:close/>
                  <a:moveTo>
                    <a:pt x="189" y="41"/>
                  </a:moveTo>
                  <a:cubicBezTo>
                    <a:pt x="189" y="46"/>
                    <a:pt x="189" y="50"/>
                    <a:pt x="189" y="53"/>
                  </a:cubicBezTo>
                  <a:cubicBezTo>
                    <a:pt x="189" y="54"/>
                    <a:pt x="188" y="55"/>
                    <a:pt x="187" y="56"/>
                  </a:cubicBezTo>
                  <a:cubicBezTo>
                    <a:pt x="187" y="56"/>
                    <a:pt x="186" y="56"/>
                    <a:pt x="185" y="56"/>
                  </a:cubicBezTo>
                  <a:cubicBezTo>
                    <a:pt x="185" y="56"/>
                    <a:pt x="184" y="56"/>
                    <a:pt x="184" y="56"/>
                  </a:cubicBezTo>
                  <a:cubicBezTo>
                    <a:pt x="184" y="57"/>
                    <a:pt x="185" y="57"/>
                    <a:pt x="185" y="57"/>
                  </a:cubicBezTo>
                  <a:cubicBezTo>
                    <a:pt x="188" y="57"/>
                    <a:pt x="191" y="57"/>
                    <a:pt x="192" y="57"/>
                  </a:cubicBezTo>
                  <a:cubicBezTo>
                    <a:pt x="193" y="57"/>
                    <a:pt x="198" y="57"/>
                    <a:pt x="201" y="57"/>
                  </a:cubicBezTo>
                  <a:cubicBezTo>
                    <a:pt x="202" y="57"/>
                    <a:pt x="203" y="57"/>
                    <a:pt x="203" y="56"/>
                  </a:cubicBezTo>
                  <a:cubicBezTo>
                    <a:pt x="203" y="56"/>
                    <a:pt x="202" y="56"/>
                    <a:pt x="202" y="56"/>
                  </a:cubicBezTo>
                  <a:cubicBezTo>
                    <a:pt x="201" y="56"/>
                    <a:pt x="200" y="56"/>
                    <a:pt x="199" y="56"/>
                  </a:cubicBezTo>
                  <a:cubicBezTo>
                    <a:pt x="197" y="55"/>
                    <a:pt x="197" y="54"/>
                    <a:pt x="197" y="53"/>
                  </a:cubicBezTo>
                  <a:cubicBezTo>
                    <a:pt x="197" y="50"/>
                    <a:pt x="196" y="46"/>
                    <a:pt x="196" y="41"/>
                  </a:cubicBezTo>
                  <a:cubicBezTo>
                    <a:pt x="196" y="40"/>
                    <a:pt x="196" y="40"/>
                    <a:pt x="196" y="40"/>
                  </a:cubicBezTo>
                  <a:cubicBezTo>
                    <a:pt x="196" y="40"/>
                    <a:pt x="197" y="40"/>
                    <a:pt x="197" y="40"/>
                  </a:cubicBezTo>
                  <a:cubicBezTo>
                    <a:pt x="202" y="40"/>
                    <a:pt x="202" y="40"/>
                    <a:pt x="202" y="40"/>
                  </a:cubicBezTo>
                  <a:cubicBezTo>
                    <a:pt x="202" y="40"/>
                    <a:pt x="203" y="40"/>
                    <a:pt x="203" y="40"/>
                  </a:cubicBezTo>
                  <a:cubicBezTo>
                    <a:pt x="204" y="41"/>
                    <a:pt x="206" y="45"/>
                    <a:pt x="209" y="48"/>
                  </a:cubicBezTo>
                  <a:cubicBezTo>
                    <a:pt x="212" y="52"/>
                    <a:pt x="214" y="55"/>
                    <a:pt x="216" y="56"/>
                  </a:cubicBezTo>
                  <a:cubicBezTo>
                    <a:pt x="218" y="57"/>
                    <a:pt x="219" y="57"/>
                    <a:pt x="223" y="57"/>
                  </a:cubicBezTo>
                  <a:cubicBezTo>
                    <a:pt x="228" y="57"/>
                    <a:pt x="228" y="57"/>
                    <a:pt x="228" y="57"/>
                  </a:cubicBezTo>
                  <a:cubicBezTo>
                    <a:pt x="229" y="57"/>
                    <a:pt x="229" y="57"/>
                    <a:pt x="229" y="56"/>
                  </a:cubicBezTo>
                  <a:cubicBezTo>
                    <a:pt x="229" y="56"/>
                    <a:pt x="229" y="56"/>
                    <a:pt x="228" y="56"/>
                  </a:cubicBezTo>
                  <a:cubicBezTo>
                    <a:pt x="228" y="56"/>
                    <a:pt x="228" y="56"/>
                    <a:pt x="227" y="56"/>
                  </a:cubicBezTo>
                  <a:cubicBezTo>
                    <a:pt x="226" y="55"/>
                    <a:pt x="224" y="55"/>
                    <a:pt x="221" y="52"/>
                  </a:cubicBezTo>
                  <a:cubicBezTo>
                    <a:pt x="217" y="49"/>
                    <a:pt x="213" y="44"/>
                    <a:pt x="208" y="37"/>
                  </a:cubicBezTo>
                  <a:cubicBezTo>
                    <a:pt x="214" y="33"/>
                    <a:pt x="216" y="29"/>
                    <a:pt x="216" y="25"/>
                  </a:cubicBezTo>
                  <a:cubicBezTo>
                    <a:pt x="216" y="22"/>
                    <a:pt x="214" y="19"/>
                    <a:pt x="212" y="18"/>
                  </a:cubicBezTo>
                  <a:cubicBezTo>
                    <a:pt x="209" y="16"/>
                    <a:pt x="205" y="15"/>
                    <a:pt x="201" y="15"/>
                  </a:cubicBezTo>
                  <a:cubicBezTo>
                    <a:pt x="200" y="15"/>
                    <a:pt x="194" y="15"/>
                    <a:pt x="193" y="15"/>
                  </a:cubicBezTo>
                  <a:cubicBezTo>
                    <a:pt x="191" y="15"/>
                    <a:pt x="188" y="15"/>
                    <a:pt x="185" y="15"/>
                  </a:cubicBezTo>
                  <a:cubicBezTo>
                    <a:pt x="184" y="15"/>
                    <a:pt x="183" y="15"/>
                    <a:pt x="183" y="16"/>
                  </a:cubicBezTo>
                  <a:cubicBezTo>
                    <a:pt x="183" y="16"/>
                    <a:pt x="184" y="16"/>
                    <a:pt x="184" y="16"/>
                  </a:cubicBezTo>
                  <a:cubicBezTo>
                    <a:pt x="185" y="16"/>
                    <a:pt x="186" y="16"/>
                    <a:pt x="187" y="17"/>
                  </a:cubicBezTo>
                  <a:cubicBezTo>
                    <a:pt x="188" y="17"/>
                    <a:pt x="189" y="18"/>
                    <a:pt x="189" y="20"/>
                  </a:cubicBezTo>
                  <a:cubicBezTo>
                    <a:pt x="189" y="21"/>
                    <a:pt x="189" y="23"/>
                    <a:pt x="189" y="31"/>
                  </a:cubicBezTo>
                  <a:cubicBezTo>
                    <a:pt x="189" y="41"/>
                    <a:pt x="189" y="41"/>
                    <a:pt x="189" y="41"/>
                  </a:cubicBezTo>
                  <a:close/>
                  <a:moveTo>
                    <a:pt x="196" y="19"/>
                  </a:moveTo>
                  <a:cubicBezTo>
                    <a:pt x="196" y="19"/>
                    <a:pt x="197" y="18"/>
                    <a:pt x="197" y="18"/>
                  </a:cubicBezTo>
                  <a:cubicBezTo>
                    <a:pt x="198" y="18"/>
                    <a:pt x="199" y="18"/>
                    <a:pt x="200" y="18"/>
                  </a:cubicBezTo>
                  <a:cubicBezTo>
                    <a:pt x="204" y="18"/>
                    <a:pt x="209" y="20"/>
                    <a:pt x="209" y="28"/>
                  </a:cubicBezTo>
                  <a:cubicBezTo>
                    <a:pt x="209" y="32"/>
                    <a:pt x="207" y="35"/>
                    <a:pt x="205" y="36"/>
                  </a:cubicBezTo>
                  <a:cubicBezTo>
                    <a:pt x="204" y="37"/>
                    <a:pt x="204" y="37"/>
                    <a:pt x="201" y="37"/>
                  </a:cubicBezTo>
                  <a:cubicBezTo>
                    <a:pt x="200" y="37"/>
                    <a:pt x="198" y="37"/>
                    <a:pt x="197" y="36"/>
                  </a:cubicBezTo>
                  <a:cubicBezTo>
                    <a:pt x="197" y="36"/>
                    <a:pt x="196" y="36"/>
                    <a:pt x="196" y="36"/>
                  </a:cubicBezTo>
                  <a:cubicBezTo>
                    <a:pt x="196" y="19"/>
                    <a:pt x="196" y="19"/>
                    <a:pt x="196" y="19"/>
                  </a:cubicBezTo>
                  <a:close/>
                  <a:moveTo>
                    <a:pt x="253" y="47"/>
                  </a:moveTo>
                  <a:cubicBezTo>
                    <a:pt x="253" y="58"/>
                    <a:pt x="253" y="63"/>
                    <a:pt x="249" y="68"/>
                  </a:cubicBezTo>
                  <a:cubicBezTo>
                    <a:pt x="248" y="69"/>
                    <a:pt x="247" y="69"/>
                    <a:pt x="246" y="70"/>
                  </a:cubicBezTo>
                  <a:cubicBezTo>
                    <a:pt x="245" y="70"/>
                    <a:pt x="245" y="70"/>
                    <a:pt x="245" y="71"/>
                  </a:cubicBezTo>
                  <a:cubicBezTo>
                    <a:pt x="245" y="71"/>
                    <a:pt x="245" y="71"/>
                    <a:pt x="245" y="71"/>
                  </a:cubicBezTo>
                  <a:cubicBezTo>
                    <a:pt x="246" y="71"/>
                    <a:pt x="246" y="71"/>
                    <a:pt x="247" y="71"/>
                  </a:cubicBezTo>
                  <a:cubicBezTo>
                    <a:pt x="248" y="70"/>
                    <a:pt x="249" y="70"/>
                    <a:pt x="250" y="69"/>
                  </a:cubicBezTo>
                  <a:cubicBezTo>
                    <a:pt x="255" y="66"/>
                    <a:pt x="259" y="62"/>
                    <a:pt x="260" y="59"/>
                  </a:cubicBezTo>
                  <a:cubicBezTo>
                    <a:pt x="261" y="56"/>
                    <a:pt x="261" y="52"/>
                    <a:pt x="261" y="49"/>
                  </a:cubicBezTo>
                  <a:cubicBezTo>
                    <a:pt x="261" y="46"/>
                    <a:pt x="261" y="44"/>
                    <a:pt x="261" y="41"/>
                  </a:cubicBezTo>
                  <a:cubicBezTo>
                    <a:pt x="261" y="31"/>
                    <a:pt x="261" y="31"/>
                    <a:pt x="261" y="31"/>
                  </a:cubicBezTo>
                  <a:cubicBezTo>
                    <a:pt x="261" y="23"/>
                    <a:pt x="261" y="21"/>
                    <a:pt x="261" y="20"/>
                  </a:cubicBezTo>
                  <a:cubicBezTo>
                    <a:pt x="261" y="18"/>
                    <a:pt x="262" y="17"/>
                    <a:pt x="263" y="17"/>
                  </a:cubicBezTo>
                  <a:cubicBezTo>
                    <a:pt x="264" y="16"/>
                    <a:pt x="264" y="16"/>
                    <a:pt x="265" y="16"/>
                  </a:cubicBezTo>
                  <a:cubicBezTo>
                    <a:pt x="266" y="16"/>
                    <a:pt x="266" y="16"/>
                    <a:pt x="266" y="16"/>
                  </a:cubicBezTo>
                  <a:cubicBezTo>
                    <a:pt x="266" y="15"/>
                    <a:pt x="265" y="15"/>
                    <a:pt x="265" y="15"/>
                  </a:cubicBezTo>
                  <a:cubicBezTo>
                    <a:pt x="262" y="15"/>
                    <a:pt x="259" y="15"/>
                    <a:pt x="257" y="15"/>
                  </a:cubicBezTo>
                  <a:cubicBezTo>
                    <a:pt x="256" y="15"/>
                    <a:pt x="252" y="15"/>
                    <a:pt x="249" y="15"/>
                  </a:cubicBezTo>
                  <a:cubicBezTo>
                    <a:pt x="248" y="15"/>
                    <a:pt x="247" y="15"/>
                    <a:pt x="247" y="16"/>
                  </a:cubicBezTo>
                  <a:cubicBezTo>
                    <a:pt x="247" y="16"/>
                    <a:pt x="248" y="16"/>
                    <a:pt x="248" y="16"/>
                  </a:cubicBezTo>
                  <a:cubicBezTo>
                    <a:pt x="249" y="16"/>
                    <a:pt x="250" y="16"/>
                    <a:pt x="251" y="17"/>
                  </a:cubicBezTo>
                  <a:cubicBezTo>
                    <a:pt x="253" y="17"/>
                    <a:pt x="253" y="18"/>
                    <a:pt x="253" y="20"/>
                  </a:cubicBezTo>
                  <a:cubicBezTo>
                    <a:pt x="253" y="21"/>
                    <a:pt x="253" y="23"/>
                    <a:pt x="253" y="31"/>
                  </a:cubicBezTo>
                  <a:cubicBezTo>
                    <a:pt x="253" y="47"/>
                    <a:pt x="253" y="47"/>
                    <a:pt x="253" y="47"/>
                  </a:cubicBezTo>
                  <a:close/>
                  <a:moveTo>
                    <a:pt x="275" y="39"/>
                  </a:moveTo>
                  <a:cubicBezTo>
                    <a:pt x="275" y="47"/>
                    <a:pt x="277" y="51"/>
                    <a:pt x="280" y="54"/>
                  </a:cubicBezTo>
                  <a:cubicBezTo>
                    <a:pt x="284" y="58"/>
                    <a:pt x="290" y="58"/>
                    <a:pt x="293" y="58"/>
                  </a:cubicBezTo>
                  <a:cubicBezTo>
                    <a:pt x="297" y="58"/>
                    <a:pt x="301" y="57"/>
                    <a:pt x="305" y="54"/>
                  </a:cubicBezTo>
                  <a:cubicBezTo>
                    <a:pt x="310" y="50"/>
                    <a:pt x="311" y="43"/>
                    <a:pt x="311" y="37"/>
                  </a:cubicBezTo>
                  <a:cubicBezTo>
                    <a:pt x="311" y="31"/>
                    <a:pt x="311" y="31"/>
                    <a:pt x="311" y="31"/>
                  </a:cubicBezTo>
                  <a:cubicBezTo>
                    <a:pt x="311" y="23"/>
                    <a:pt x="311" y="21"/>
                    <a:pt x="311" y="20"/>
                  </a:cubicBezTo>
                  <a:cubicBezTo>
                    <a:pt x="311" y="18"/>
                    <a:pt x="311" y="17"/>
                    <a:pt x="313" y="17"/>
                  </a:cubicBezTo>
                  <a:cubicBezTo>
                    <a:pt x="314" y="16"/>
                    <a:pt x="314" y="16"/>
                    <a:pt x="315" y="16"/>
                  </a:cubicBezTo>
                  <a:cubicBezTo>
                    <a:pt x="315" y="16"/>
                    <a:pt x="316" y="16"/>
                    <a:pt x="316" y="16"/>
                  </a:cubicBezTo>
                  <a:cubicBezTo>
                    <a:pt x="316" y="15"/>
                    <a:pt x="315" y="15"/>
                    <a:pt x="315" y="15"/>
                  </a:cubicBezTo>
                  <a:cubicBezTo>
                    <a:pt x="312" y="15"/>
                    <a:pt x="308" y="15"/>
                    <a:pt x="308" y="15"/>
                  </a:cubicBezTo>
                  <a:cubicBezTo>
                    <a:pt x="308" y="15"/>
                    <a:pt x="304" y="15"/>
                    <a:pt x="301" y="15"/>
                  </a:cubicBezTo>
                  <a:cubicBezTo>
                    <a:pt x="300" y="15"/>
                    <a:pt x="300" y="15"/>
                    <a:pt x="300" y="16"/>
                  </a:cubicBezTo>
                  <a:cubicBezTo>
                    <a:pt x="300" y="16"/>
                    <a:pt x="300" y="16"/>
                    <a:pt x="301" y="16"/>
                  </a:cubicBezTo>
                  <a:cubicBezTo>
                    <a:pt x="301" y="16"/>
                    <a:pt x="302" y="16"/>
                    <a:pt x="303" y="17"/>
                  </a:cubicBezTo>
                  <a:cubicBezTo>
                    <a:pt x="305" y="17"/>
                    <a:pt x="305" y="18"/>
                    <a:pt x="305" y="20"/>
                  </a:cubicBezTo>
                  <a:cubicBezTo>
                    <a:pt x="305" y="21"/>
                    <a:pt x="305" y="23"/>
                    <a:pt x="305" y="31"/>
                  </a:cubicBezTo>
                  <a:cubicBezTo>
                    <a:pt x="305" y="38"/>
                    <a:pt x="305" y="38"/>
                    <a:pt x="305" y="38"/>
                  </a:cubicBezTo>
                  <a:cubicBezTo>
                    <a:pt x="305" y="44"/>
                    <a:pt x="305" y="49"/>
                    <a:pt x="302" y="52"/>
                  </a:cubicBezTo>
                  <a:cubicBezTo>
                    <a:pt x="300" y="54"/>
                    <a:pt x="297" y="54"/>
                    <a:pt x="294" y="54"/>
                  </a:cubicBezTo>
                  <a:cubicBezTo>
                    <a:pt x="293" y="54"/>
                    <a:pt x="290" y="54"/>
                    <a:pt x="287" y="52"/>
                  </a:cubicBezTo>
                  <a:cubicBezTo>
                    <a:pt x="284" y="50"/>
                    <a:pt x="283" y="47"/>
                    <a:pt x="283" y="39"/>
                  </a:cubicBezTo>
                  <a:cubicBezTo>
                    <a:pt x="283" y="31"/>
                    <a:pt x="283" y="31"/>
                    <a:pt x="283" y="31"/>
                  </a:cubicBezTo>
                  <a:cubicBezTo>
                    <a:pt x="283" y="23"/>
                    <a:pt x="283" y="21"/>
                    <a:pt x="283" y="20"/>
                  </a:cubicBezTo>
                  <a:cubicBezTo>
                    <a:pt x="283" y="18"/>
                    <a:pt x="284" y="17"/>
                    <a:pt x="285" y="17"/>
                  </a:cubicBezTo>
                  <a:cubicBezTo>
                    <a:pt x="286" y="16"/>
                    <a:pt x="286" y="16"/>
                    <a:pt x="287" y="16"/>
                  </a:cubicBezTo>
                  <a:cubicBezTo>
                    <a:pt x="287" y="16"/>
                    <a:pt x="288" y="16"/>
                    <a:pt x="288" y="16"/>
                  </a:cubicBezTo>
                  <a:cubicBezTo>
                    <a:pt x="288" y="15"/>
                    <a:pt x="287" y="15"/>
                    <a:pt x="286" y="15"/>
                  </a:cubicBezTo>
                  <a:cubicBezTo>
                    <a:pt x="284" y="15"/>
                    <a:pt x="281" y="15"/>
                    <a:pt x="279" y="15"/>
                  </a:cubicBezTo>
                  <a:cubicBezTo>
                    <a:pt x="277" y="15"/>
                    <a:pt x="274" y="15"/>
                    <a:pt x="271" y="15"/>
                  </a:cubicBezTo>
                  <a:cubicBezTo>
                    <a:pt x="270" y="15"/>
                    <a:pt x="269" y="15"/>
                    <a:pt x="269" y="16"/>
                  </a:cubicBezTo>
                  <a:cubicBezTo>
                    <a:pt x="269" y="16"/>
                    <a:pt x="270" y="16"/>
                    <a:pt x="270" y="16"/>
                  </a:cubicBezTo>
                  <a:cubicBezTo>
                    <a:pt x="271" y="16"/>
                    <a:pt x="272" y="16"/>
                    <a:pt x="273" y="17"/>
                  </a:cubicBezTo>
                  <a:cubicBezTo>
                    <a:pt x="274" y="17"/>
                    <a:pt x="275" y="18"/>
                    <a:pt x="275" y="20"/>
                  </a:cubicBezTo>
                  <a:cubicBezTo>
                    <a:pt x="275" y="21"/>
                    <a:pt x="275" y="23"/>
                    <a:pt x="275" y="31"/>
                  </a:cubicBezTo>
                  <a:cubicBezTo>
                    <a:pt x="275" y="39"/>
                    <a:pt x="275" y="39"/>
                    <a:pt x="275" y="39"/>
                  </a:cubicBezTo>
                  <a:close/>
                  <a:moveTo>
                    <a:pt x="326" y="41"/>
                  </a:moveTo>
                  <a:cubicBezTo>
                    <a:pt x="326" y="46"/>
                    <a:pt x="326" y="50"/>
                    <a:pt x="325" y="53"/>
                  </a:cubicBezTo>
                  <a:cubicBezTo>
                    <a:pt x="325" y="54"/>
                    <a:pt x="325" y="55"/>
                    <a:pt x="324" y="56"/>
                  </a:cubicBezTo>
                  <a:cubicBezTo>
                    <a:pt x="323" y="56"/>
                    <a:pt x="322" y="56"/>
                    <a:pt x="322" y="56"/>
                  </a:cubicBezTo>
                  <a:cubicBezTo>
                    <a:pt x="321" y="56"/>
                    <a:pt x="321" y="56"/>
                    <a:pt x="321" y="56"/>
                  </a:cubicBezTo>
                  <a:cubicBezTo>
                    <a:pt x="321" y="57"/>
                    <a:pt x="321" y="57"/>
                    <a:pt x="322" y="57"/>
                  </a:cubicBezTo>
                  <a:cubicBezTo>
                    <a:pt x="323" y="57"/>
                    <a:pt x="324" y="57"/>
                    <a:pt x="326" y="57"/>
                  </a:cubicBezTo>
                  <a:cubicBezTo>
                    <a:pt x="327" y="57"/>
                    <a:pt x="328" y="57"/>
                    <a:pt x="329" y="57"/>
                  </a:cubicBezTo>
                  <a:cubicBezTo>
                    <a:pt x="330" y="57"/>
                    <a:pt x="333" y="57"/>
                    <a:pt x="335" y="57"/>
                  </a:cubicBezTo>
                  <a:cubicBezTo>
                    <a:pt x="337" y="57"/>
                    <a:pt x="340" y="57"/>
                    <a:pt x="342" y="57"/>
                  </a:cubicBezTo>
                  <a:cubicBezTo>
                    <a:pt x="352" y="57"/>
                    <a:pt x="358" y="54"/>
                    <a:pt x="361" y="51"/>
                  </a:cubicBezTo>
                  <a:cubicBezTo>
                    <a:pt x="364" y="48"/>
                    <a:pt x="367" y="43"/>
                    <a:pt x="367" y="36"/>
                  </a:cubicBezTo>
                  <a:cubicBezTo>
                    <a:pt x="367" y="29"/>
                    <a:pt x="365" y="24"/>
                    <a:pt x="362" y="22"/>
                  </a:cubicBezTo>
                  <a:cubicBezTo>
                    <a:pt x="355" y="15"/>
                    <a:pt x="346" y="15"/>
                    <a:pt x="339" y="15"/>
                  </a:cubicBezTo>
                  <a:cubicBezTo>
                    <a:pt x="335" y="15"/>
                    <a:pt x="331" y="15"/>
                    <a:pt x="329" y="15"/>
                  </a:cubicBezTo>
                  <a:cubicBezTo>
                    <a:pt x="328" y="15"/>
                    <a:pt x="324" y="15"/>
                    <a:pt x="321" y="15"/>
                  </a:cubicBezTo>
                  <a:cubicBezTo>
                    <a:pt x="320" y="15"/>
                    <a:pt x="320" y="15"/>
                    <a:pt x="320" y="16"/>
                  </a:cubicBezTo>
                  <a:cubicBezTo>
                    <a:pt x="320" y="16"/>
                    <a:pt x="320" y="16"/>
                    <a:pt x="321" y="16"/>
                  </a:cubicBezTo>
                  <a:cubicBezTo>
                    <a:pt x="322" y="16"/>
                    <a:pt x="323" y="16"/>
                    <a:pt x="323" y="17"/>
                  </a:cubicBezTo>
                  <a:cubicBezTo>
                    <a:pt x="325" y="17"/>
                    <a:pt x="325" y="18"/>
                    <a:pt x="326" y="20"/>
                  </a:cubicBezTo>
                  <a:cubicBezTo>
                    <a:pt x="326" y="21"/>
                    <a:pt x="326" y="23"/>
                    <a:pt x="326" y="31"/>
                  </a:cubicBezTo>
                  <a:cubicBezTo>
                    <a:pt x="326" y="41"/>
                    <a:pt x="326" y="41"/>
                    <a:pt x="326" y="41"/>
                  </a:cubicBezTo>
                  <a:close/>
                  <a:moveTo>
                    <a:pt x="333" y="30"/>
                  </a:moveTo>
                  <a:cubicBezTo>
                    <a:pt x="333" y="26"/>
                    <a:pt x="333" y="22"/>
                    <a:pt x="333" y="20"/>
                  </a:cubicBezTo>
                  <a:cubicBezTo>
                    <a:pt x="333" y="19"/>
                    <a:pt x="334" y="19"/>
                    <a:pt x="334" y="19"/>
                  </a:cubicBezTo>
                  <a:cubicBezTo>
                    <a:pt x="334" y="18"/>
                    <a:pt x="336" y="18"/>
                    <a:pt x="338" y="18"/>
                  </a:cubicBezTo>
                  <a:cubicBezTo>
                    <a:pt x="342" y="18"/>
                    <a:pt x="348" y="19"/>
                    <a:pt x="354" y="23"/>
                  </a:cubicBezTo>
                  <a:cubicBezTo>
                    <a:pt x="356" y="26"/>
                    <a:pt x="359" y="30"/>
                    <a:pt x="359" y="37"/>
                  </a:cubicBezTo>
                  <a:cubicBezTo>
                    <a:pt x="359" y="43"/>
                    <a:pt x="358" y="48"/>
                    <a:pt x="354" y="51"/>
                  </a:cubicBezTo>
                  <a:cubicBezTo>
                    <a:pt x="351" y="54"/>
                    <a:pt x="347" y="55"/>
                    <a:pt x="342" y="55"/>
                  </a:cubicBezTo>
                  <a:cubicBezTo>
                    <a:pt x="337" y="55"/>
                    <a:pt x="335" y="53"/>
                    <a:pt x="334" y="52"/>
                  </a:cubicBezTo>
                  <a:cubicBezTo>
                    <a:pt x="334" y="52"/>
                    <a:pt x="333" y="50"/>
                    <a:pt x="333" y="48"/>
                  </a:cubicBezTo>
                  <a:cubicBezTo>
                    <a:pt x="333" y="47"/>
                    <a:pt x="333" y="43"/>
                    <a:pt x="333" y="37"/>
                  </a:cubicBezTo>
                  <a:cubicBezTo>
                    <a:pt x="333" y="30"/>
                    <a:pt x="333" y="30"/>
                    <a:pt x="333" y="30"/>
                  </a:cubicBezTo>
                  <a:close/>
                  <a:moveTo>
                    <a:pt x="379" y="41"/>
                  </a:moveTo>
                  <a:cubicBezTo>
                    <a:pt x="379" y="46"/>
                    <a:pt x="379" y="51"/>
                    <a:pt x="379" y="53"/>
                  </a:cubicBezTo>
                  <a:cubicBezTo>
                    <a:pt x="378" y="55"/>
                    <a:pt x="378" y="55"/>
                    <a:pt x="377" y="56"/>
                  </a:cubicBezTo>
                  <a:cubicBezTo>
                    <a:pt x="376" y="56"/>
                    <a:pt x="376" y="56"/>
                    <a:pt x="375" y="56"/>
                  </a:cubicBezTo>
                  <a:cubicBezTo>
                    <a:pt x="374" y="56"/>
                    <a:pt x="374" y="56"/>
                    <a:pt x="374" y="56"/>
                  </a:cubicBezTo>
                  <a:cubicBezTo>
                    <a:pt x="374" y="57"/>
                    <a:pt x="374" y="57"/>
                    <a:pt x="375" y="57"/>
                  </a:cubicBezTo>
                  <a:cubicBezTo>
                    <a:pt x="377" y="57"/>
                    <a:pt x="381" y="57"/>
                    <a:pt x="383" y="57"/>
                  </a:cubicBezTo>
                  <a:cubicBezTo>
                    <a:pt x="384" y="57"/>
                    <a:pt x="388" y="57"/>
                    <a:pt x="392" y="57"/>
                  </a:cubicBezTo>
                  <a:cubicBezTo>
                    <a:pt x="393" y="57"/>
                    <a:pt x="393" y="57"/>
                    <a:pt x="393" y="56"/>
                  </a:cubicBezTo>
                  <a:cubicBezTo>
                    <a:pt x="393" y="56"/>
                    <a:pt x="393" y="56"/>
                    <a:pt x="392" y="56"/>
                  </a:cubicBezTo>
                  <a:cubicBezTo>
                    <a:pt x="391" y="56"/>
                    <a:pt x="390" y="56"/>
                    <a:pt x="389" y="56"/>
                  </a:cubicBezTo>
                  <a:cubicBezTo>
                    <a:pt x="387" y="55"/>
                    <a:pt x="387" y="54"/>
                    <a:pt x="387" y="53"/>
                  </a:cubicBezTo>
                  <a:cubicBezTo>
                    <a:pt x="387" y="51"/>
                    <a:pt x="387" y="46"/>
                    <a:pt x="387" y="41"/>
                  </a:cubicBezTo>
                  <a:cubicBezTo>
                    <a:pt x="387" y="31"/>
                    <a:pt x="387" y="31"/>
                    <a:pt x="387" y="31"/>
                  </a:cubicBezTo>
                  <a:cubicBezTo>
                    <a:pt x="387" y="23"/>
                    <a:pt x="387" y="21"/>
                    <a:pt x="387" y="20"/>
                  </a:cubicBezTo>
                  <a:cubicBezTo>
                    <a:pt x="387" y="18"/>
                    <a:pt x="387" y="17"/>
                    <a:pt x="389" y="17"/>
                  </a:cubicBezTo>
                  <a:cubicBezTo>
                    <a:pt x="390" y="16"/>
                    <a:pt x="390" y="16"/>
                    <a:pt x="391" y="16"/>
                  </a:cubicBezTo>
                  <a:cubicBezTo>
                    <a:pt x="391" y="16"/>
                    <a:pt x="391" y="16"/>
                    <a:pt x="391" y="16"/>
                  </a:cubicBezTo>
                  <a:cubicBezTo>
                    <a:pt x="391" y="15"/>
                    <a:pt x="391" y="15"/>
                    <a:pt x="390" y="15"/>
                  </a:cubicBezTo>
                  <a:cubicBezTo>
                    <a:pt x="388" y="15"/>
                    <a:pt x="384" y="15"/>
                    <a:pt x="383" y="15"/>
                  </a:cubicBezTo>
                  <a:cubicBezTo>
                    <a:pt x="381" y="15"/>
                    <a:pt x="377" y="15"/>
                    <a:pt x="375" y="15"/>
                  </a:cubicBezTo>
                  <a:cubicBezTo>
                    <a:pt x="374" y="15"/>
                    <a:pt x="374" y="15"/>
                    <a:pt x="374" y="16"/>
                  </a:cubicBezTo>
                  <a:cubicBezTo>
                    <a:pt x="374" y="16"/>
                    <a:pt x="374" y="16"/>
                    <a:pt x="375" y="16"/>
                  </a:cubicBezTo>
                  <a:cubicBezTo>
                    <a:pt x="376" y="16"/>
                    <a:pt x="376" y="16"/>
                    <a:pt x="377" y="17"/>
                  </a:cubicBezTo>
                  <a:cubicBezTo>
                    <a:pt x="378" y="17"/>
                    <a:pt x="379" y="18"/>
                    <a:pt x="379" y="20"/>
                  </a:cubicBezTo>
                  <a:cubicBezTo>
                    <a:pt x="379" y="21"/>
                    <a:pt x="379" y="23"/>
                    <a:pt x="379" y="31"/>
                  </a:cubicBezTo>
                  <a:cubicBezTo>
                    <a:pt x="379" y="41"/>
                    <a:pt x="379" y="41"/>
                    <a:pt x="379" y="41"/>
                  </a:cubicBezTo>
                  <a:close/>
                  <a:moveTo>
                    <a:pt x="425" y="58"/>
                  </a:moveTo>
                  <a:cubicBezTo>
                    <a:pt x="429" y="58"/>
                    <a:pt x="433" y="57"/>
                    <a:pt x="436" y="56"/>
                  </a:cubicBezTo>
                  <a:cubicBezTo>
                    <a:pt x="437" y="56"/>
                    <a:pt x="437" y="56"/>
                    <a:pt x="437" y="55"/>
                  </a:cubicBezTo>
                  <a:cubicBezTo>
                    <a:pt x="438" y="53"/>
                    <a:pt x="438" y="48"/>
                    <a:pt x="438" y="47"/>
                  </a:cubicBezTo>
                  <a:cubicBezTo>
                    <a:pt x="438" y="47"/>
                    <a:pt x="438" y="47"/>
                    <a:pt x="438" y="47"/>
                  </a:cubicBezTo>
                  <a:cubicBezTo>
                    <a:pt x="437" y="47"/>
                    <a:pt x="437" y="47"/>
                    <a:pt x="437" y="48"/>
                  </a:cubicBezTo>
                  <a:cubicBezTo>
                    <a:pt x="437" y="49"/>
                    <a:pt x="436" y="50"/>
                    <a:pt x="435" y="51"/>
                  </a:cubicBezTo>
                  <a:cubicBezTo>
                    <a:pt x="433" y="54"/>
                    <a:pt x="430" y="54"/>
                    <a:pt x="425" y="54"/>
                  </a:cubicBezTo>
                  <a:cubicBezTo>
                    <a:pt x="417" y="54"/>
                    <a:pt x="407" y="48"/>
                    <a:pt x="407" y="35"/>
                  </a:cubicBezTo>
                  <a:cubicBezTo>
                    <a:pt x="407" y="30"/>
                    <a:pt x="408" y="24"/>
                    <a:pt x="412" y="21"/>
                  </a:cubicBezTo>
                  <a:cubicBezTo>
                    <a:pt x="415" y="18"/>
                    <a:pt x="418" y="17"/>
                    <a:pt x="423" y="17"/>
                  </a:cubicBezTo>
                  <a:cubicBezTo>
                    <a:pt x="428" y="17"/>
                    <a:pt x="432" y="19"/>
                    <a:pt x="434" y="21"/>
                  </a:cubicBezTo>
                  <a:cubicBezTo>
                    <a:pt x="436" y="22"/>
                    <a:pt x="436" y="24"/>
                    <a:pt x="436" y="26"/>
                  </a:cubicBezTo>
                  <a:cubicBezTo>
                    <a:pt x="436" y="27"/>
                    <a:pt x="436" y="27"/>
                    <a:pt x="437" y="27"/>
                  </a:cubicBezTo>
                  <a:cubicBezTo>
                    <a:pt x="437" y="27"/>
                    <a:pt x="438" y="26"/>
                    <a:pt x="438" y="26"/>
                  </a:cubicBezTo>
                  <a:cubicBezTo>
                    <a:pt x="438" y="25"/>
                    <a:pt x="438" y="22"/>
                    <a:pt x="438" y="20"/>
                  </a:cubicBezTo>
                  <a:cubicBezTo>
                    <a:pt x="438" y="18"/>
                    <a:pt x="438" y="17"/>
                    <a:pt x="438" y="17"/>
                  </a:cubicBezTo>
                  <a:cubicBezTo>
                    <a:pt x="438" y="16"/>
                    <a:pt x="438" y="16"/>
                    <a:pt x="437" y="16"/>
                  </a:cubicBezTo>
                  <a:cubicBezTo>
                    <a:pt x="436" y="16"/>
                    <a:pt x="434" y="15"/>
                    <a:pt x="432" y="15"/>
                  </a:cubicBezTo>
                  <a:cubicBezTo>
                    <a:pt x="429" y="15"/>
                    <a:pt x="427" y="15"/>
                    <a:pt x="423" y="15"/>
                  </a:cubicBezTo>
                  <a:cubicBezTo>
                    <a:pt x="415" y="15"/>
                    <a:pt x="409" y="17"/>
                    <a:pt x="405" y="20"/>
                  </a:cubicBezTo>
                  <a:cubicBezTo>
                    <a:pt x="400" y="25"/>
                    <a:pt x="398" y="32"/>
                    <a:pt x="398" y="35"/>
                  </a:cubicBezTo>
                  <a:cubicBezTo>
                    <a:pt x="398" y="41"/>
                    <a:pt x="400" y="47"/>
                    <a:pt x="406" y="52"/>
                  </a:cubicBezTo>
                  <a:cubicBezTo>
                    <a:pt x="411" y="56"/>
                    <a:pt x="417" y="58"/>
                    <a:pt x="425" y="58"/>
                  </a:cubicBezTo>
                  <a:close/>
                  <a:moveTo>
                    <a:pt x="451" y="41"/>
                  </a:moveTo>
                  <a:cubicBezTo>
                    <a:pt x="451" y="46"/>
                    <a:pt x="451" y="51"/>
                    <a:pt x="450" y="53"/>
                  </a:cubicBezTo>
                  <a:cubicBezTo>
                    <a:pt x="450" y="55"/>
                    <a:pt x="450" y="55"/>
                    <a:pt x="449" y="56"/>
                  </a:cubicBezTo>
                  <a:cubicBezTo>
                    <a:pt x="448" y="56"/>
                    <a:pt x="447" y="56"/>
                    <a:pt x="447" y="56"/>
                  </a:cubicBezTo>
                  <a:cubicBezTo>
                    <a:pt x="446" y="56"/>
                    <a:pt x="446" y="56"/>
                    <a:pt x="446" y="56"/>
                  </a:cubicBezTo>
                  <a:cubicBezTo>
                    <a:pt x="446" y="57"/>
                    <a:pt x="446" y="57"/>
                    <a:pt x="447" y="57"/>
                  </a:cubicBezTo>
                  <a:cubicBezTo>
                    <a:pt x="449" y="57"/>
                    <a:pt x="453" y="57"/>
                    <a:pt x="454" y="57"/>
                  </a:cubicBezTo>
                  <a:cubicBezTo>
                    <a:pt x="456" y="57"/>
                    <a:pt x="460" y="57"/>
                    <a:pt x="463" y="57"/>
                  </a:cubicBezTo>
                  <a:cubicBezTo>
                    <a:pt x="464" y="57"/>
                    <a:pt x="465" y="57"/>
                    <a:pt x="465" y="56"/>
                  </a:cubicBezTo>
                  <a:cubicBezTo>
                    <a:pt x="465" y="56"/>
                    <a:pt x="464" y="56"/>
                    <a:pt x="464" y="56"/>
                  </a:cubicBezTo>
                  <a:cubicBezTo>
                    <a:pt x="463" y="56"/>
                    <a:pt x="462" y="56"/>
                    <a:pt x="461" y="56"/>
                  </a:cubicBezTo>
                  <a:cubicBezTo>
                    <a:pt x="459" y="55"/>
                    <a:pt x="459" y="54"/>
                    <a:pt x="458" y="53"/>
                  </a:cubicBezTo>
                  <a:cubicBezTo>
                    <a:pt x="458" y="51"/>
                    <a:pt x="458" y="46"/>
                    <a:pt x="458" y="41"/>
                  </a:cubicBezTo>
                  <a:cubicBezTo>
                    <a:pt x="458" y="31"/>
                    <a:pt x="458" y="31"/>
                    <a:pt x="458" y="31"/>
                  </a:cubicBezTo>
                  <a:cubicBezTo>
                    <a:pt x="458" y="23"/>
                    <a:pt x="458" y="21"/>
                    <a:pt x="458" y="20"/>
                  </a:cubicBezTo>
                  <a:cubicBezTo>
                    <a:pt x="458" y="18"/>
                    <a:pt x="459" y="17"/>
                    <a:pt x="460" y="17"/>
                  </a:cubicBezTo>
                  <a:cubicBezTo>
                    <a:pt x="461" y="16"/>
                    <a:pt x="462" y="16"/>
                    <a:pt x="462" y="16"/>
                  </a:cubicBezTo>
                  <a:cubicBezTo>
                    <a:pt x="463" y="16"/>
                    <a:pt x="463" y="16"/>
                    <a:pt x="463" y="16"/>
                  </a:cubicBezTo>
                  <a:cubicBezTo>
                    <a:pt x="463" y="15"/>
                    <a:pt x="463" y="15"/>
                    <a:pt x="462" y="15"/>
                  </a:cubicBezTo>
                  <a:cubicBezTo>
                    <a:pt x="460" y="15"/>
                    <a:pt x="456" y="15"/>
                    <a:pt x="455" y="15"/>
                  </a:cubicBezTo>
                  <a:cubicBezTo>
                    <a:pt x="453" y="15"/>
                    <a:pt x="449" y="15"/>
                    <a:pt x="447" y="15"/>
                  </a:cubicBezTo>
                  <a:cubicBezTo>
                    <a:pt x="446" y="15"/>
                    <a:pt x="446" y="15"/>
                    <a:pt x="446" y="16"/>
                  </a:cubicBezTo>
                  <a:cubicBezTo>
                    <a:pt x="446" y="16"/>
                    <a:pt x="446" y="16"/>
                    <a:pt x="446" y="16"/>
                  </a:cubicBezTo>
                  <a:cubicBezTo>
                    <a:pt x="447" y="16"/>
                    <a:pt x="448" y="16"/>
                    <a:pt x="449" y="17"/>
                  </a:cubicBezTo>
                  <a:cubicBezTo>
                    <a:pt x="450" y="17"/>
                    <a:pt x="450" y="18"/>
                    <a:pt x="450" y="20"/>
                  </a:cubicBezTo>
                  <a:cubicBezTo>
                    <a:pt x="451" y="21"/>
                    <a:pt x="451" y="23"/>
                    <a:pt x="451" y="31"/>
                  </a:cubicBezTo>
                  <a:cubicBezTo>
                    <a:pt x="451" y="41"/>
                    <a:pt x="451" y="41"/>
                    <a:pt x="451" y="41"/>
                  </a:cubicBezTo>
                  <a:close/>
                  <a:moveTo>
                    <a:pt x="497" y="1"/>
                  </a:moveTo>
                  <a:cubicBezTo>
                    <a:pt x="497" y="0"/>
                    <a:pt x="497" y="0"/>
                    <a:pt x="496" y="0"/>
                  </a:cubicBezTo>
                  <a:cubicBezTo>
                    <a:pt x="496" y="0"/>
                    <a:pt x="495" y="0"/>
                    <a:pt x="495" y="1"/>
                  </a:cubicBezTo>
                  <a:cubicBezTo>
                    <a:pt x="494" y="1"/>
                    <a:pt x="487" y="7"/>
                    <a:pt x="484" y="9"/>
                  </a:cubicBezTo>
                  <a:cubicBezTo>
                    <a:pt x="484" y="9"/>
                    <a:pt x="484" y="10"/>
                    <a:pt x="484" y="10"/>
                  </a:cubicBezTo>
                  <a:cubicBezTo>
                    <a:pt x="484" y="10"/>
                    <a:pt x="484" y="10"/>
                    <a:pt x="484" y="10"/>
                  </a:cubicBezTo>
                  <a:cubicBezTo>
                    <a:pt x="484" y="10"/>
                    <a:pt x="485" y="10"/>
                    <a:pt x="485" y="10"/>
                  </a:cubicBezTo>
                  <a:cubicBezTo>
                    <a:pt x="488" y="8"/>
                    <a:pt x="493" y="6"/>
                    <a:pt x="496" y="6"/>
                  </a:cubicBezTo>
                  <a:cubicBezTo>
                    <a:pt x="498" y="6"/>
                    <a:pt x="498" y="6"/>
                    <a:pt x="499" y="6"/>
                  </a:cubicBezTo>
                  <a:cubicBezTo>
                    <a:pt x="499" y="6"/>
                    <a:pt x="499" y="6"/>
                    <a:pt x="499" y="5"/>
                  </a:cubicBezTo>
                  <a:cubicBezTo>
                    <a:pt x="498" y="3"/>
                    <a:pt x="498" y="2"/>
                    <a:pt x="497" y="1"/>
                  </a:cubicBezTo>
                  <a:close/>
                  <a:moveTo>
                    <a:pt x="493" y="43"/>
                  </a:moveTo>
                  <a:cubicBezTo>
                    <a:pt x="493" y="43"/>
                    <a:pt x="493" y="43"/>
                    <a:pt x="493" y="43"/>
                  </a:cubicBezTo>
                  <a:cubicBezTo>
                    <a:pt x="498" y="55"/>
                    <a:pt x="498" y="55"/>
                    <a:pt x="498" y="55"/>
                  </a:cubicBezTo>
                  <a:cubicBezTo>
                    <a:pt x="498" y="55"/>
                    <a:pt x="498" y="56"/>
                    <a:pt x="497" y="56"/>
                  </a:cubicBezTo>
                  <a:cubicBezTo>
                    <a:pt x="497" y="56"/>
                    <a:pt x="497" y="56"/>
                    <a:pt x="497" y="56"/>
                  </a:cubicBezTo>
                  <a:cubicBezTo>
                    <a:pt x="497" y="57"/>
                    <a:pt x="497" y="57"/>
                    <a:pt x="498" y="57"/>
                  </a:cubicBezTo>
                  <a:cubicBezTo>
                    <a:pt x="503" y="57"/>
                    <a:pt x="507" y="57"/>
                    <a:pt x="509" y="57"/>
                  </a:cubicBezTo>
                  <a:cubicBezTo>
                    <a:pt x="511" y="57"/>
                    <a:pt x="512" y="57"/>
                    <a:pt x="512" y="56"/>
                  </a:cubicBezTo>
                  <a:cubicBezTo>
                    <a:pt x="512" y="56"/>
                    <a:pt x="512" y="56"/>
                    <a:pt x="511" y="56"/>
                  </a:cubicBezTo>
                  <a:cubicBezTo>
                    <a:pt x="510" y="56"/>
                    <a:pt x="510" y="56"/>
                    <a:pt x="509" y="56"/>
                  </a:cubicBezTo>
                  <a:cubicBezTo>
                    <a:pt x="508" y="55"/>
                    <a:pt x="506" y="55"/>
                    <a:pt x="504" y="50"/>
                  </a:cubicBezTo>
                  <a:cubicBezTo>
                    <a:pt x="500" y="41"/>
                    <a:pt x="491" y="19"/>
                    <a:pt x="489" y="16"/>
                  </a:cubicBezTo>
                  <a:cubicBezTo>
                    <a:pt x="489" y="15"/>
                    <a:pt x="489" y="14"/>
                    <a:pt x="488" y="14"/>
                  </a:cubicBezTo>
                  <a:cubicBezTo>
                    <a:pt x="487" y="14"/>
                    <a:pt x="487" y="15"/>
                    <a:pt x="486" y="16"/>
                  </a:cubicBezTo>
                  <a:cubicBezTo>
                    <a:pt x="471" y="51"/>
                    <a:pt x="471" y="51"/>
                    <a:pt x="471" y="51"/>
                  </a:cubicBezTo>
                  <a:cubicBezTo>
                    <a:pt x="470" y="54"/>
                    <a:pt x="469" y="55"/>
                    <a:pt x="466" y="56"/>
                  </a:cubicBezTo>
                  <a:cubicBezTo>
                    <a:pt x="466" y="56"/>
                    <a:pt x="465" y="56"/>
                    <a:pt x="465" y="56"/>
                  </a:cubicBezTo>
                  <a:cubicBezTo>
                    <a:pt x="464" y="56"/>
                    <a:pt x="464" y="56"/>
                    <a:pt x="464" y="56"/>
                  </a:cubicBezTo>
                  <a:cubicBezTo>
                    <a:pt x="464" y="57"/>
                    <a:pt x="464" y="57"/>
                    <a:pt x="465" y="57"/>
                  </a:cubicBezTo>
                  <a:cubicBezTo>
                    <a:pt x="468" y="57"/>
                    <a:pt x="471" y="57"/>
                    <a:pt x="472" y="57"/>
                  </a:cubicBezTo>
                  <a:cubicBezTo>
                    <a:pt x="474" y="57"/>
                    <a:pt x="476" y="57"/>
                    <a:pt x="478" y="57"/>
                  </a:cubicBezTo>
                  <a:cubicBezTo>
                    <a:pt x="479" y="57"/>
                    <a:pt x="479" y="57"/>
                    <a:pt x="479" y="56"/>
                  </a:cubicBezTo>
                  <a:cubicBezTo>
                    <a:pt x="479" y="56"/>
                    <a:pt x="479" y="56"/>
                    <a:pt x="478" y="56"/>
                  </a:cubicBezTo>
                  <a:cubicBezTo>
                    <a:pt x="477" y="56"/>
                    <a:pt x="477" y="56"/>
                    <a:pt x="477" y="56"/>
                  </a:cubicBezTo>
                  <a:cubicBezTo>
                    <a:pt x="476" y="56"/>
                    <a:pt x="475" y="55"/>
                    <a:pt x="475" y="54"/>
                  </a:cubicBezTo>
                  <a:cubicBezTo>
                    <a:pt x="475" y="54"/>
                    <a:pt x="475" y="52"/>
                    <a:pt x="476" y="51"/>
                  </a:cubicBezTo>
                  <a:cubicBezTo>
                    <a:pt x="479" y="43"/>
                    <a:pt x="479" y="43"/>
                    <a:pt x="479" y="43"/>
                  </a:cubicBezTo>
                  <a:cubicBezTo>
                    <a:pt x="479" y="43"/>
                    <a:pt x="479" y="43"/>
                    <a:pt x="479" y="43"/>
                  </a:cubicBezTo>
                  <a:cubicBezTo>
                    <a:pt x="493" y="43"/>
                    <a:pt x="493" y="43"/>
                    <a:pt x="493" y="43"/>
                  </a:cubicBezTo>
                  <a:close/>
                  <a:moveTo>
                    <a:pt x="481" y="40"/>
                  </a:moveTo>
                  <a:cubicBezTo>
                    <a:pt x="480" y="40"/>
                    <a:pt x="480" y="40"/>
                    <a:pt x="480" y="40"/>
                  </a:cubicBezTo>
                  <a:cubicBezTo>
                    <a:pt x="486" y="26"/>
                    <a:pt x="486" y="26"/>
                    <a:pt x="486" y="26"/>
                  </a:cubicBezTo>
                  <a:cubicBezTo>
                    <a:pt x="486" y="26"/>
                    <a:pt x="486" y="25"/>
                    <a:pt x="486" y="25"/>
                  </a:cubicBezTo>
                  <a:cubicBezTo>
                    <a:pt x="486" y="25"/>
                    <a:pt x="486" y="26"/>
                    <a:pt x="487" y="26"/>
                  </a:cubicBezTo>
                  <a:cubicBezTo>
                    <a:pt x="492" y="40"/>
                    <a:pt x="492" y="40"/>
                    <a:pt x="492" y="40"/>
                  </a:cubicBezTo>
                  <a:cubicBezTo>
                    <a:pt x="492" y="40"/>
                    <a:pt x="492" y="40"/>
                    <a:pt x="492" y="40"/>
                  </a:cubicBezTo>
                  <a:cubicBezTo>
                    <a:pt x="481" y="40"/>
                    <a:pt x="481" y="40"/>
                    <a:pt x="481" y="40"/>
                  </a:cubicBezTo>
                  <a:close/>
                  <a:moveTo>
                    <a:pt x="518" y="41"/>
                  </a:moveTo>
                  <a:cubicBezTo>
                    <a:pt x="518" y="46"/>
                    <a:pt x="518" y="50"/>
                    <a:pt x="518" y="53"/>
                  </a:cubicBezTo>
                  <a:cubicBezTo>
                    <a:pt x="518" y="54"/>
                    <a:pt x="517" y="55"/>
                    <a:pt x="516" y="56"/>
                  </a:cubicBezTo>
                  <a:cubicBezTo>
                    <a:pt x="516" y="56"/>
                    <a:pt x="515" y="56"/>
                    <a:pt x="514" y="56"/>
                  </a:cubicBezTo>
                  <a:cubicBezTo>
                    <a:pt x="513" y="56"/>
                    <a:pt x="513" y="56"/>
                    <a:pt x="513" y="56"/>
                  </a:cubicBezTo>
                  <a:cubicBezTo>
                    <a:pt x="513" y="57"/>
                    <a:pt x="514" y="57"/>
                    <a:pt x="514" y="57"/>
                  </a:cubicBezTo>
                  <a:cubicBezTo>
                    <a:pt x="517" y="57"/>
                    <a:pt x="520" y="57"/>
                    <a:pt x="521" y="57"/>
                  </a:cubicBezTo>
                  <a:cubicBezTo>
                    <a:pt x="522" y="57"/>
                    <a:pt x="527" y="57"/>
                    <a:pt x="530" y="57"/>
                  </a:cubicBezTo>
                  <a:cubicBezTo>
                    <a:pt x="531" y="57"/>
                    <a:pt x="531" y="57"/>
                    <a:pt x="531" y="56"/>
                  </a:cubicBezTo>
                  <a:cubicBezTo>
                    <a:pt x="531" y="56"/>
                    <a:pt x="531" y="56"/>
                    <a:pt x="531" y="56"/>
                  </a:cubicBezTo>
                  <a:cubicBezTo>
                    <a:pt x="530" y="56"/>
                    <a:pt x="529" y="56"/>
                    <a:pt x="528" y="56"/>
                  </a:cubicBezTo>
                  <a:cubicBezTo>
                    <a:pt x="526" y="55"/>
                    <a:pt x="526" y="54"/>
                    <a:pt x="526" y="53"/>
                  </a:cubicBezTo>
                  <a:cubicBezTo>
                    <a:pt x="525" y="50"/>
                    <a:pt x="525" y="46"/>
                    <a:pt x="525" y="41"/>
                  </a:cubicBezTo>
                  <a:cubicBezTo>
                    <a:pt x="525" y="40"/>
                    <a:pt x="525" y="40"/>
                    <a:pt x="525" y="40"/>
                  </a:cubicBezTo>
                  <a:cubicBezTo>
                    <a:pt x="525" y="40"/>
                    <a:pt x="526" y="40"/>
                    <a:pt x="526" y="40"/>
                  </a:cubicBezTo>
                  <a:cubicBezTo>
                    <a:pt x="531" y="40"/>
                    <a:pt x="531" y="40"/>
                    <a:pt x="531" y="40"/>
                  </a:cubicBezTo>
                  <a:cubicBezTo>
                    <a:pt x="531" y="40"/>
                    <a:pt x="532" y="40"/>
                    <a:pt x="532" y="40"/>
                  </a:cubicBezTo>
                  <a:cubicBezTo>
                    <a:pt x="533" y="41"/>
                    <a:pt x="535" y="45"/>
                    <a:pt x="537" y="48"/>
                  </a:cubicBezTo>
                  <a:cubicBezTo>
                    <a:pt x="541" y="52"/>
                    <a:pt x="543" y="55"/>
                    <a:pt x="545" y="56"/>
                  </a:cubicBezTo>
                  <a:cubicBezTo>
                    <a:pt x="547" y="57"/>
                    <a:pt x="548" y="57"/>
                    <a:pt x="551" y="57"/>
                  </a:cubicBezTo>
                  <a:cubicBezTo>
                    <a:pt x="557" y="57"/>
                    <a:pt x="557" y="57"/>
                    <a:pt x="557" y="57"/>
                  </a:cubicBezTo>
                  <a:cubicBezTo>
                    <a:pt x="558" y="57"/>
                    <a:pt x="558" y="57"/>
                    <a:pt x="558" y="56"/>
                  </a:cubicBezTo>
                  <a:cubicBezTo>
                    <a:pt x="558" y="56"/>
                    <a:pt x="558" y="56"/>
                    <a:pt x="557" y="56"/>
                  </a:cubicBezTo>
                  <a:cubicBezTo>
                    <a:pt x="557" y="56"/>
                    <a:pt x="556" y="56"/>
                    <a:pt x="556" y="56"/>
                  </a:cubicBezTo>
                  <a:cubicBezTo>
                    <a:pt x="555" y="55"/>
                    <a:pt x="553" y="55"/>
                    <a:pt x="550" y="52"/>
                  </a:cubicBezTo>
                  <a:cubicBezTo>
                    <a:pt x="546" y="49"/>
                    <a:pt x="542" y="44"/>
                    <a:pt x="537" y="37"/>
                  </a:cubicBezTo>
                  <a:cubicBezTo>
                    <a:pt x="543" y="33"/>
                    <a:pt x="545" y="29"/>
                    <a:pt x="545" y="25"/>
                  </a:cubicBezTo>
                  <a:cubicBezTo>
                    <a:pt x="545" y="22"/>
                    <a:pt x="543" y="19"/>
                    <a:pt x="541" y="18"/>
                  </a:cubicBezTo>
                  <a:cubicBezTo>
                    <a:pt x="538" y="16"/>
                    <a:pt x="534" y="15"/>
                    <a:pt x="530" y="15"/>
                  </a:cubicBezTo>
                  <a:cubicBezTo>
                    <a:pt x="528" y="15"/>
                    <a:pt x="523" y="15"/>
                    <a:pt x="521" y="15"/>
                  </a:cubicBezTo>
                  <a:cubicBezTo>
                    <a:pt x="520" y="15"/>
                    <a:pt x="517" y="15"/>
                    <a:pt x="514" y="15"/>
                  </a:cubicBezTo>
                  <a:cubicBezTo>
                    <a:pt x="513" y="15"/>
                    <a:pt x="512" y="15"/>
                    <a:pt x="512" y="16"/>
                  </a:cubicBezTo>
                  <a:cubicBezTo>
                    <a:pt x="512" y="16"/>
                    <a:pt x="513" y="16"/>
                    <a:pt x="513" y="16"/>
                  </a:cubicBezTo>
                  <a:cubicBezTo>
                    <a:pt x="514" y="16"/>
                    <a:pt x="515" y="16"/>
                    <a:pt x="515" y="17"/>
                  </a:cubicBezTo>
                  <a:cubicBezTo>
                    <a:pt x="517" y="17"/>
                    <a:pt x="518" y="18"/>
                    <a:pt x="518" y="20"/>
                  </a:cubicBezTo>
                  <a:cubicBezTo>
                    <a:pt x="518" y="21"/>
                    <a:pt x="518" y="23"/>
                    <a:pt x="518" y="31"/>
                  </a:cubicBezTo>
                  <a:cubicBezTo>
                    <a:pt x="518" y="41"/>
                    <a:pt x="518" y="41"/>
                    <a:pt x="518" y="41"/>
                  </a:cubicBezTo>
                  <a:close/>
                  <a:moveTo>
                    <a:pt x="525" y="19"/>
                  </a:moveTo>
                  <a:cubicBezTo>
                    <a:pt x="525" y="19"/>
                    <a:pt x="525" y="18"/>
                    <a:pt x="526" y="18"/>
                  </a:cubicBezTo>
                  <a:cubicBezTo>
                    <a:pt x="526" y="18"/>
                    <a:pt x="528" y="18"/>
                    <a:pt x="529" y="18"/>
                  </a:cubicBezTo>
                  <a:cubicBezTo>
                    <a:pt x="533" y="18"/>
                    <a:pt x="538" y="20"/>
                    <a:pt x="538" y="28"/>
                  </a:cubicBezTo>
                  <a:cubicBezTo>
                    <a:pt x="538" y="32"/>
                    <a:pt x="536" y="35"/>
                    <a:pt x="534" y="36"/>
                  </a:cubicBezTo>
                  <a:cubicBezTo>
                    <a:pt x="533" y="37"/>
                    <a:pt x="532" y="37"/>
                    <a:pt x="530" y="37"/>
                  </a:cubicBezTo>
                  <a:cubicBezTo>
                    <a:pt x="529" y="37"/>
                    <a:pt x="527" y="37"/>
                    <a:pt x="526" y="36"/>
                  </a:cubicBezTo>
                  <a:cubicBezTo>
                    <a:pt x="525" y="36"/>
                    <a:pt x="525" y="36"/>
                    <a:pt x="525" y="36"/>
                  </a:cubicBezTo>
                  <a:cubicBezTo>
                    <a:pt x="525" y="19"/>
                    <a:pt x="525" y="19"/>
                    <a:pt x="525" y="19"/>
                  </a:cubicBezTo>
                  <a:close/>
                  <a:moveTo>
                    <a:pt x="563" y="41"/>
                  </a:moveTo>
                  <a:cubicBezTo>
                    <a:pt x="563" y="46"/>
                    <a:pt x="563" y="51"/>
                    <a:pt x="562" y="53"/>
                  </a:cubicBezTo>
                  <a:cubicBezTo>
                    <a:pt x="562" y="55"/>
                    <a:pt x="562" y="55"/>
                    <a:pt x="561" y="56"/>
                  </a:cubicBezTo>
                  <a:cubicBezTo>
                    <a:pt x="560" y="56"/>
                    <a:pt x="559" y="56"/>
                    <a:pt x="559" y="56"/>
                  </a:cubicBezTo>
                  <a:cubicBezTo>
                    <a:pt x="558" y="56"/>
                    <a:pt x="558" y="56"/>
                    <a:pt x="558" y="56"/>
                  </a:cubicBezTo>
                  <a:cubicBezTo>
                    <a:pt x="558" y="57"/>
                    <a:pt x="558" y="57"/>
                    <a:pt x="559" y="57"/>
                  </a:cubicBezTo>
                  <a:cubicBezTo>
                    <a:pt x="561" y="57"/>
                    <a:pt x="565" y="57"/>
                    <a:pt x="566" y="57"/>
                  </a:cubicBezTo>
                  <a:cubicBezTo>
                    <a:pt x="568" y="57"/>
                    <a:pt x="572" y="57"/>
                    <a:pt x="576" y="57"/>
                  </a:cubicBezTo>
                  <a:cubicBezTo>
                    <a:pt x="576" y="57"/>
                    <a:pt x="577" y="57"/>
                    <a:pt x="577" y="56"/>
                  </a:cubicBezTo>
                  <a:cubicBezTo>
                    <a:pt x="577" y="56"/>
                    <a:pt x="576" y="56"/>
                    <a:pt x="576" y="56"/>
                  </a:cubicBezTo>
                  <a:cubicBezTo>
                    <a:pt x="575" y="56"/>
                    <a:pt x="574" y="56"/>
                    <a:pt x="573" y="56"/>
                  </a:cubicBezTo>
                  <a:cubicBezTo>
                    <a:pt x="571" y="55"/>
                    <a:pt x="571" y="54"/>
                    <a:pt x="571" y="53"/>
                  </a:cubicBezTo>
                  <a:cubicBezTo>
                    <a:pt x="570" y="51"/>
                    <a:pt x="570" y="46"/>
                    <a:pt x="570" y="41"/>
                  </a:cubicBezTo>
                  <a:cubicBezTo>
                    <a:pt x="570" y="31"/>
                    <a:pt x="570" y="31"/>
                    <a:pt x="570" y="31"/>
                  </a:cubicBezTo>
                  <a:cubicBezTo>
                    <a:pt x="570" y="23"/>
                    <a:pt x="570" y="21"/>
                    <a:pt x="570" y="20"/>
                  </a:cubicBezTo>
                  <a:cubicBezTo>
                    <a:pt x="571" y="18"/>
                    <a:pt x="571" y="17"/>
                    <a:pt x="573" y="17"/>
                  </a:cubicBezTo>
                  <a:cubicBezTo>
                    <a:pt x="573" y="16"/>
                    <a:pt x="574" y="16"/>
                    <a:pt x="574" y="16"/>
                  </a:cubicBezTo>
                  <a:cubicBezTo>
                    <a:pt x="575" y="16"/>
                    <a:pt x="575" y="16"/>
                    <a:pt x="575" y="16"/>
                  </a:cubicBezTo>
                  <a:cubicBezTo>
                    <a:pt x="575" y="15"/>
                    <a:pt x="575" y="15"/>
                    <a:pt x="574" y="15"/>
                  </a:cubicBezTo>
                  <a:cubicBezTo>
                    <a:pt x="572" y="15"/>
                    <a:pt x="568" y="15"/>
                    <a:pt x="567" y="15"/>
                  </a:cubicBezTo>
                  <a:cubicBezTo>
                    <a:pt x="565" y="15"/>
                    <a:pt x="561" y="15"/>
                    <a:pt x="559" y="15"/>
                  </a:cubicBezTo>
                  <a:cubicBezTo>
                    <a:pt x="558" y="15"/>
                    <a:pt x="558" y="15"/>
                    <a:pt x="558" y="16"/>
                  </a:cubicBezTo>
                  <a:cubicBezTo>
                    <a:pt x="558" y="16"/>
                    <a:pt x="558" y="16"/>
                    <a:pt x="559" y="16"/>
                  </a:cubicBezTo>
                  <a:cubicBezTo>
                    <a:pt x="559" y="16"/>
                    <a:pt x="560" y="16"/>
                    <a:pt x="561" y="17"/>
                  </a:cubicBezTo>
                  <a:cubicBezTo>
                    <a:pt x="562" y="17"/>
                    <a:pt x="562" y="18"/>
                    <a:pt x="563" y="20"/>
                  </a:cubicBezTo>
                  <a:cubicBezTo>
                    <a:pt x="563" y="21"/>
                    <a:pt x="563" y="23"/>
                    <a:pt x="563" y="31"/>
                  </a:cubicBezTo>
                  <a:cubicBezTo>
                    <a:pt x="563" y="41"/>
                    <a:pt x="563" y="41"/>
                    <a:pt x="563" y="41"/>
                  </a:cubicBezTo>
                  <a:close/>
                  <a:moveTo>
                    <a:pt x="606" y="58"/>
                  </a:moveTo>
                  <a:cubicBezTo>
                    <a:pt x="620" y="58"/>
                    <a:pt x="630" y="48"/>
                    <a:pt x="630" y="35"/>
                  </a:cubicBezTo>
                  <a:cubicBezTo>
                    <a:pt x="630" y="22"/>
                    <a:pt x="621" y="15"/>
                    <a:pt x="606" y="15"/>
                  </a:cubicBezTo>
                  <a:cubicBezTo>
                    <a:pt x="589" y="15"/>
                    <a:pt x="582" y="27"/>
                    <a:pt x="582" y="36"/>
                  </a:cubicBezTo>
                  <a:cubicBezTo>
                    <a:pt x="582" y="46"/>
                    <a:pt x="589" y="58"/>
                    <a:pt x="606" y="58"/>
                  </a:cubicBezTo>
                  <a:close/>
                  <a:moveTo>
                    <a:pt x="608" y="55"/>
                  </a:moveTo>
                  <a:cubicBezTo>
                    <a:pt x="597" y="55"/>
                    <a:pt x="591" y="46"/>
                    <a:pt x="591" y="34"/>
                  </a:cubicBezTo>
                  <a:cubicBezTo>
                    <a:pt x="591" y="21"/>
                    <a:pt x="598" y="17"/>
                    <a:pt x="604" y="17"/>
                  </a:cubicBezTo>
                  <a:cubicBezTo>
                    <a:pt x="614" y="17"/>
                    <a:pt x="621" y="25"/>
                    <a:pt x="621" y="37"/>
                  </a:cubicBezTo>
                  <a:cubicBezTo>
                    <a:pt x="621" y="53"/>
                    <a:pt x="612" y="55"/>
                    <a:pt x="608" y="55"/>
                  </a:cubicBez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8" name="Rectangle 93"/>
            <p:cNvSpPr>
              <a:spLocks noChangeArrowheads="1"/>
            </p:cNvSpPr>
            <p:nvPr/>
          </p:nvSpPr>
          <p:spPr bwMode="auto">
            <a:xfrm>
              <a:off x="5234072" y="7321257"/>
              <a:ext cx="577850" cy="579438"/>
            </a:xfrm>
            <a:prstGeom prst="rect">
              <a:avLst/>
            </a:prstGeom>
            <a:solidFill>
              <a:srgbClr val="1E33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pic>
          <p:nvPicPr>
            <p:cNvPr id="1118" name="Picture 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359" y="7332370"/>
              <a:ext cx="5492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Freeform 95"/>
            <p:cNvSpPr>
              <a:spLocks noEditPoints="1"/>
            </p:cNvSpPr>
            <p:nvPr/>
          </p:nvSpPr>
          <p:spPr bwMode="auto">
            <a:xfrm>
              <a:off x="5324559" y="7406982"/>
              <a:ext cx="415925" cy="412750"/>
            </a:xfrm>
            <a:custGeom>
              <a:avLst/>
              <a:gdLst>
                <a:gd name="T0" fmla="*/ 70 w 141"/>
                <a:gd name="T1" fmla="*/ 139 h 139"/>
                <a:gd name="T2" fmla="*/ 5 w 141"/>
                <a:gd name="T3" fmla="*/ 121 h 139"/>
                <a:gd name="T4" fmla="*/ 55 w 141"/>
                <a:gd name="T5" fmla="*/ 111 h 139"/>
                <a:gd name="T6" fmla="*/ 10 w 141"/>
                <a:gd name="T7" fmla="*/ 36 h 139"/>
                <a:gd name="T8" fmla="*/ 8 w 141"/>
                <a:gd name="T9" fmla="*/ 27 h 139"/>
                <a:gd name="T10" fmla="*/ 34 w 141"/>
                <a:gd name="T11" fmla="*/ 98 h 139"/>
                <a:gd name="T12" fmla="*/ 77 w 141"/>
                <a:gd name="T13" fmla="*/ 74 h 139"/>
                <a:gd name="T14" fmla="*/ 81 w 141"/>
                <a:gd name="T15" fmla="*/ 48 h 139"/>
                <a:gd name="T16" fmla="*/ 77 w 141"/>
                <a:gd name="T17" fmla="*/ 65 h 139"/>
                <a:gd name="T18" fmla="*/ 66 w 141"/>
                <a:gd name="T19" fmla="*/ 85 h 139"/>
                <a:gd name="T20" fmla="*/ 67 w 141"/>
                <a:gd name="T21" fmla="*/ 77 h 139"/>
                <a:gd name="T22" fmla="*/ 63 w 141"/>
                <a:gd name="T23" fmla="*/ 64 h 139"/>
                <a:gd name="T24" fmla="*/ 59 w 141"/>
                <a:gd name="T25" fmla="*/ 64 h 139"/>
                <a:gd name="T26" fmla="*/ 35 w 141"/>
                <a:gd name="T27" fmla="*/ 98 h 139"/>
                <a:gd name="T28" fmla="*/ 63 w 141"/>
                <a:gd name="T29" fmla="*/ 25 h 139"/>
                <a:gd name="T30" fmla="*/ 60 w 141"/>
                <a:gd name="T31" fmla="*/ 1 h 139"/>
                <a:gd name="T32" fmla="*/ 78 w 141"/>
                <a:gd name="T33" fmla="*/ 33 h 139"/>
                <a:gd name="T34" fmla="*/ 117 w 141"/>
                <a:gd name="T35" fmla="*/ 32 h 139"/>
                <a:gd name="T36" fmla="*/ 129 w 141"/>
                <a:gd name="T37" fmla="*/ 47 h 139"/>
                <a:gd name="T38" fmla="*/ 125 w 141"/>
                <a:gd name="T39" fmla="*/ 102 h 139"/>
                <a:gd name="T40" fmla="*/ 80 w 141"/>
                <a:gd name="T41" fmla="*/ 114 h 139"/>
                <a:gd name="T42" fmla="*/ 137 w 141"/>
                <a:gd name="T43" fmla="*/ 123 h 139"/>
                <a:gd name="T44" fmla="*/ 64 w 141"/>
                <a:gd name="T45" fmla="*/ 118 h 139"/>
                <a:gd name="T46" fmla="*/ 58 w 141"/>
                <a:gd name="T47" fmla="*/ 114 h 139"/>
                <a:gd name="T48" fmla="*/ 16 w 141"/>
                <a:gd name="T49" fmla="*/ 123 h 139"/>
                <a:gd name="T50" fmla="*/ 118 w 141"/>
                <a:gd name="T51" fmla="*/ 105 h 139"/>
                <a:gd name="T52" fmla="*/ 59 w 141"/>
                <a:gd name="T53" fmla="*/ 103 h 139"/>
                <a:gd name="T54" fmla="*/ 69 w 141"/>
                <a:gd name="T55" fmla="*/ 98 h 139"/>
                <a:gd name="T56" fmla="*/ 70 w 141"/>
                <a:gd name="T57" fmla="*/ 88 h 139"/>
                <a:gd name="T58" fmla="*/ 74 w 141"/>
                <a:gd name="T59" fmla="*/ 110 h 139"/>
                <a:gd name="T60" fmla="*/ 80 w 141"/>
                <a:gd name="T61" fmla="*/ 104 h 139"/>
                <a:gd name="T62" fmla="*/ 77 w 141"/>
                <a:gd name="T63" fmla="*/ 107 h 139"/>
                <a:gd name="T64" fmla="*/ 73 w 141"/>
                <a:gd name="T65" fmla="*/ 61 h 139"/>
                <a:gd name="T66" fmla="*/ 65 w 141"/>
                <a:gd name="T67" fmla="*/ 61 h 139"/>
                <a:gd name="T68" fmla="*/ 61 w 141"/>
                <a:gd name="T69" fmla="*/ 58 h 139"/>
                <a:gd name="T70" fmla="*/ 81 w 141"/>
                <a:gd name="T71" fmla="*/ 90 h 139"/>
                <a:gd name="T72" fmla="*/ 33 w 141"/>
                <a:gd name="T73" fmla="*/ 58 h 139"/>
                <a:gd name="T74" fmla="*/ 50 w 141"/>
                <a:gd name="T75" fmla="*/ 61 h 139"/>
                <a:gd name="T76" fmla="*/ 57 w 141"/>
                <a:gd name="T77" fmla="*/ 88 h 139"/>
                <a:gd name="T78" fmla="*/ 43 w 141"/>
                <a:gd name="T79" fmla="*/ 95 h 139"/>
                <a:gd name="T80" fmla="*/ 28 w 141"/>
                <a:gd name="T81" fmla="*/ 85 h 139"/>
                <a:gd name="T82" fmla="*/ 29 w 141"/>
                <a:gd name="T83" fmla="*/ 59 h 139"/>
                <a:gd name="T84" fmla="*/ 32 w 141"/>
                <a:gd name="T85" fmla="*/ 52 h 139"/>
                <a:gd name="T86" fmla="*/ 78 w 141"/>
                <a:gd name="T87" fmla="*/ 48 h 139"/>
                <a:gd name="T88" fmla="*/ 55 w 141"/>
                <a:gd name="T89" fmla="*/ 42 h 139"/>
                <a:gd name="T90" fmla="*/ 78 w 141"/>
                <a:gd name="T91" fmla="*/ 38 h 139"/>
                <a:gd name="T92" fmla="*/ 98 w 141"/>
                <a:gd name="T93" fmla="*/ 51 h 139"/>
                <a:gd name="T94" fmla="*/ 76 w 141"/>
                <a:gd name="T95" fmla="*/ 39 h 139"/>
                <a:gd name="T96" fmla="*/ 75 w 141"/>
                <a:gd name="T97" fmla="*/ 60 h 139"/>
                <a:gd name="T98" fmla="*/ 62 w 141"/>
                <a:gd name="T99" fmla="*/ 54 h 139"/>
                <a:gd name="T100" fmla="*/ 66 w 141"/>
                <a:gd name="T101" fmla="*/ 48 h 139"/>
                <a:gd name="T102" fmla="*/ 67 w 141"/>
                <a:gd name="T103" fmla="*/ 36 h 139"/>
                <a:gd name="T104" fmla="*/ 63 w 141"/>
                <a:gd name="T105" fmla="*/ 35 h 139"/>
                <a:gd name="T106" fmla="*/ 64 w 141"/>
                <a:gd name="T107" fmla="*/ 30 h 139"/>
                <a:gd name="T108" fmla="*/ 77 w 141"/>
                <a:gd name="T109" fmla="*/ 33 h 139"/>
                <a:gd name="T110" fmla="*/ 11 w 141"/>
                <a:gd name="T111" fmla="*/ 30 h 139"/>
                <a:gd name="T112" fmla="*/ 71 w 141"/>
                <a:gd name="T113" fmla="*/ 28 h 139"/>
                <a:gd name="T114" fmla="*/ 118 w 141"/>
                <a:gd name="T115" fmla="*/ 25 h 139"/>
                <a:gd name="T116" fmla="*/ 24 w 141"/>
                <a:gd name="T117" fmla="*/ 21 h 139"/>
                <a:gd name="T118" fmla="*/ 61 w 141"/>
                <a:gd name="T119" fmla="*/ 5 h 139"/>
                <a:gd name="T120" fmla="*/ 53 w 141"/>
                <a:gd name="T121" fmla="*/ 1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 h="139">
                  <a:moveTo>
                    <a:pt x="16" y="124"/>
                  </a:moveTo>
                  <a:cubicBezTo>
                    <a:pt x="17" y="120"/>
                    <a:pt x="17" y="120"/>
                    <a:pt x="17" y="120"/>
                  </a:cubicBezTo>
                  <a:cubicBezTo>
                    <a:pt x="18" y="117"/>
                    <a:pt x="18" y="114"/>
                    <a:pt x="19" y="111"/>
                  </a:cubicBezTo>
                  <a:cubicBezTo>
                    <a:pt x="19" y="109"/>
                    <a:pt x="20" y="108"/>
                    <a:pt x="22" y="109"/>
                  </a:cubicBezTo>
                  <a:cubicBezTo>
                    <a:pt x="22" y="109"/>
                    <a:pt x="24" y="110"/>
                    <a:pt x="25" y="110"/>
                  </a:cubicBezTo>
                  <a:cubicBezTo>
                    <a:pt x="29" y="112"/>
                    <a:pt x="32" y="114"/>
                    <a:pt x="35" y="115"/>
                  </a:cubicBezTo>
                  <a:cubicBezTo>
                    <a:pt x="41" y="118"/>
                    <a:pt x="45" y="119"/>
                    <a:pt x="51" y="120"/>
                  </a:cubicBezTo>
                  <a:cubicBezTo>
                    <a:pt x="68" y="123"/>
                    <a:pt x="89" y="122"/>
                    <a:pt x="105" y="115"/>
                  </a:cubicBezTo>
                  <a:cubicBezTo>
                    <a:pt x="109" y="114"/>
                    <a:pt x="112" y="112"/>
                    <a:pt x="115" y="110"/>
                  </a:cubicBezTo>
                  <a:cubicBezTo>
                    <a:pt x="116" y="110"/>
                    <a:pt x="118" y="109"/>
                    <a:pt x="119" y="109"/>
                  </a:cubicBezTo>
                  <a:cubicBezTo>
                    <a:pt x="119" y="108"/>
                    <a:pt x="120" y="109"/>
                    <a:pt x="121" y="109"/>
                  </a:cubicBezTo>
                  <a:cubicBezTo>
                    <a:pt x="121" y="109"/>
                    <a:pt x="121" y="110"/>
                    <a:pt x="121" y="111"/>
                  </a:cubicBezTo>
                  <a:cubicBezTo>
                    <a:pt x="122" y="114"/>
                    <a:pt x="122" y="117"/>
                    <a:pt x="123" y="120"/>
                  </a:cubicBezTo>
                  <a:cubicBezTo>
                    <a:pt x="123" y="121"/>
                    <a:pt x="124" y="122"/>
                    <a:pt x="124" y="124"/>
                  </a:cubicBezTo>
                  <a:cubicBezTo>
                    <a:pt x="122" y="124"/>
                    <a:pt x="122" y="124"/>
                    <a:pt x="121" y="124"/>
                  </a:cubicBezTo>
                  <a:cubicBezTo>
                    <a:pt x="120" y="125"/>
                    <a:pt x="119" y="126"/>
                    <a:pt x="118" y="126"/>
                  </a:cubicBezTo>
                  <a:cubicBezTo>
                    <a:pt x="112" y="129"/>
                    <a:pt x="106" y="132"/>
                    <a:pt x="100" y="133"/>
                  </a:cubicBezTo>
                  <a:cubicBezTo>
                    <a:pt x="81" y="138"/>
                    <a:pt x="59" y="138"/>
                    <a:pt x="40" y="133"/>
                  </a:cubicBezTo>
                  <a:cubicBezTo>
                    <a:pt x="36" y="132"/>
                    <a:pt x="32" y="131"/>
                    <a:pt x="28" y="129"/>
                  </a:cubicBezTo>
                  <a:cubicBezTo>
                    <a:pt x="26" y="128"/>
                    <a:pt x="24" y="127"/>
                    <a:pt x="22" y="126"/>
                  </a:cubicBezTo>
                  <a:cubicBezTo>
                    <a:pt x="20" y="125"/>
                    <a:pt x="18" y="123"/>
                    <a:pt x="16" y="124"/>
                  </a:cubicBezTo>
                  <a:moveTo>
                    <a:pt x="74" y="139"/>
                  </a:moveTo>
                  <a:cubicBezTo>
                    <a:pt x="70" y="139"/>
                    <a:pt x="70" y="139"/>
                    <a:pt x="70" y="139"/>
                  </a:cubicBezTo>
                  <a:cubicBezTo>
                    <a:pt x="65" y="139"/>
                    <a:pt x="60" y="139"/>
                    <a:pt x="56" y="138"/>
                  </a:cubicBezTo>
                  <a:cubicBezTo>
                    <a:pt x="50" y="137"/>
                    <a:pt x="50" y="137"/>
                    <a:pt x="50" y="137"/>
                  </a:cubicBezTo>
                  <a:cubicBezTo>
                    <a:pt x="50" y="137"/>
                    <a:pt x="50" y="137"/>
                    <a:pt x="49" y="137"/>
                  </a:cubicBezTo>
                  <a:cubicBezTo>
                    <a:pt x="48" y="137"/>
                    <a:pt x="45" y="136"/>
                    <a:pt x="43" y="136"/>
                  </a:cubicBezTo>
                  <a:cubicBezTo>
                    <a:pt x="41" y="135"/>
                    <a:pt x="41" y="135"/>
                    <a:pt x="41" y="135"/>
                  </a:cubicBezTo>
                  <a:cubicBezTo>
                    <a:pt x="41" y="135"/>
                    <a:pt x="40" y="135"/>
                    <a:pt x="40" y="135"/>
                  </a:cubicBezTo>
                  <a:cubicBezTo>
                    <a:pt x="39" y="135"/>
                    <a:pt x="38" y="134"/>
                    <a:pt x="37" y="134"/>
                  </a:cubicBezTo>
                  <a:cubicBezTo>
                    <a:pt x="37" y="134"/>
                    <a:pt x="37" y="134"/>
                    <a:pt x="37" y="134"/>
                  </a:cubicBezTo>
                  <a:cubicBezTo>
                    <a:pt x="34" y="133"/>
                    <a:pt x="34" y="133"/>
                    <a:pt x="34" y="133"/>
                  </a:cubicBezTo>
                  <a:cubicBezTo>
                    <a:pt x="33" y="133"/>
                    <a:pt x="32" y="133"/>
                    <a:pt x="32" y="132"/>
                  </a:cubicBezTo>
                  <a:cubicBezTo>
                    <a:pt x="29" y="131"/>
                    <a:pt x="27" y="130"/>
                    <a:pt x="24" y="129"/>
                  </a:cubicBezTo>
                  <a:cubicBezTo>
                    <a:pt x="21" y="127"/>
                    <a:pt x="21" y="127"/>
                    <a:pt x="21" y="127"/>
                  </a:cubicBezTo>
                  <a:cubicBezTo>
                    <a:pt x="21" y="128"/>
                    <a:pt x="21" y="129"/>
                    <a:pt x="21" y="129"/>
                  </a:cubicBezTo>
                  <a:cubicBezTo>
                    <a:pt x="21" y="129"/>
                    <a:pt x="20" y="130"/>
                    <a:pt x="20" y="130"/>
                  </a:cubicBezTo>
                  <a:cubicBezTo>
                    <a:pt x="19" y="130"/>
                    <a:pt x="18" y="130"/>
                    <a:pt x="17" y="130"/>
                  </a:cubicBezTo>
                  <a:cubicBezTo>
                    <a:pt x="16" y="130"/>
                    <a:pt x="16" y="130"/>
                    <a:pt x="15" y="130"/>
                  </a:cubicBezTo>
                  <a:cubicBezTo>
                    <a:pt x="15" y="130"/>
                    <a:pt x="15" y="129"/>
                    <a:pt x="14" y="129"/>
                  </a:cubicBezTo>
                  <a:cubicBezTo>
                    <a:pt x="12" y="128"/>
                    <a:pt x="12" y="128"/>
                    <a:pt x="12" y="128"/>
                  </a:cubicBezTo>
                  <a:cubicBezTo>
                    <a:pt x="9" y="127"/>
                    <a:pt x="7" y="127"/>
                    <a:pt x="4" y="127"/>
                  </a:cubicBezTo>
                  <a:cubicBezTo>
                    <a:pt x="3" y="128"/>
                    <a:pt x="0" y="128"/>
                    <a:pt x="0" y="128"/>
                  </a:cubicBezTo>
                  <a:cubicBezTo>
                    <a:pt x="0" y="127"/>
                    <a:pt x="1" y="126"/>
                    <a:pt x="2" y="125"/>
                  </a:cubicBezTo>
                  <a:cubicBezTo>
                    <a:pt x="2" y="125"/>
                    <a:pt x="2" y="125"/>
                    <a:pt x="2" y="124"/>
                  </a:cubicBezTo>
                  <a:cubicBezTo>
                    <a:pt x="5" y="121"/>
                    <a:pt x="5" y="121"/>
                    <a:pt x="5" y="121"/>
                  </a:cubicBezTo>
                  <a:cubicBezTo>
                    <a:pt x="5" y="120"/>
                    <a:pt x="6" y="119"/>
                    <a:pt x="7" y="118"/>
                  </a:cubicBezTo>
                  <a:cubicBezTo>
                    <a:pt x="6" y="117"/>
                    <a:pt x="6" y="117"/>
                    <a:pt x="6" y="117"/>
                  </a:cubicBezTo>
                  <a:cubicBezTo>
                    <a:pt x="2" y="111"/>
                    <a:pt x="2" y="111"/>
                    <a:pt x="2" y="111"/>
                  </a:cubicBezTo>
                  <a:cubicBezTo>
                    <a:pt x="1" y="110"/>
                    <a:pt x="1" y="110"/>
                    <a:pt x="3" y="110"/>
                  </a:cubicBezTo>
                  <a:cubicBezTo>
                    <a:pt x="5" y="110"/>
                    <a:pt x="8" y="110"/>
                    <a:pt x="10" y="111"/>
                  </a:cubicBezTo>
                  <a:cubicBezTo>
                    <a:pt x="10" y="111"/>
                    <a:pt x="11" y="111"/>
                    <a:pt x="11" y="111"/>
                  </a:cubicBezTo>
                  <a:cubicBezTo>
                    <a:pt x="11" y="111"/>
                    <a:pt x="14" y="112"/>
                    <a:pt x="14" y="112"/>
                  </a:cubicBezTo>
                  <a:cubicBezTo>
                    <a:pt x="17" y="113"/>
                    <a:pt x="17" y="113"/>
                    <a:pt x="17" y="113"/>
                  </a:cubicBezTo>
                  <a:cubicBezTo>
                    <a:pt x="17" y="112"/>
                    <a:pt x="17" y="110"/>
                    <a:pt x="18" y="109"/>
                  </a:cubicBezTo>
                  <a:cubicBezTo>
                    <a:pt x="19" y="107"/>
                    <a:pt x="21" y="106"/>
                    <a:pt x="23" y="107"/>
                  </a:cubicBezTo>
                  <a:cubicBezTo>
                    <a:pt x="24" y="108"/>
                    <a:pt x="25" y="108"/>
                    <a:pt x="26" y="109"/>
                  </a:cubicBezTo>
                  <a:cubicBezTo>
                    <a:pt x="36" y="115"/>
                    <a:pt x="46" y="118"/>
                    <a:pt x="58" y="120"/>
                  </a:cubicBezTo>
                  <a:cubicBezTo>
                    <a:pt x="60" y="120"/>
                    <a:pt x="64" y="120"/>
                    <a:pt x="66" y="120"/>
                  </a:cubicBezTo>
                  <a:cubicBezTo>
                    <a:pt x="66" y="120"/>
                    <a:pt x="66" y="120"/>
                    <a:pt x="65" y="120"/>
                  </a:cubicBezTo>
                  <a:cubicBezTo>
                    <a:pt x="65" y="120"/>
                    <a:pt x="64" y="120"/>
                    <a:pt x="64" y="119"/>
                  </a:cubicBezTo>
                  <a:cubicBezTo>
                    <a:pt x="64" y="119"/>
                    <a:pt x="64" y="119"/>
                    <a:pt x="64" y="119"/>
                  </a:cubicBezTo>
                  <a:cubicBezTo>
                    <a:pt x="64" y="119"/>
                    <a:pt x="61" y="118"/>
                    <a:pt x="61" y="118"/>
                  </a:cubicBezTo>
                  <a:cubicBezTo>
                    <a:pt x="60" y="118"/>
                    <a:pt x="60" y="118"/>
                    <a:pt x="60" y="118"/>
                  </a:cubicBezTo>
                  <a:cubicBezTo>
                    <a:pt x="59" y="117"/>
                    <a:pt x="58" y="117"/>
                    <a:pt x="57" y="116"/>
                  </a:cubicBezTo>
                  <a:cubicBezTo>
                    <a:pt x="57" y="116"/>
                    <a:pt x="57" y="116"/>
                    <a:pt x="57" y="115"/>
                  </a:cubicBezTo>
                  <a:cubicBezTo>
                    <a:pt x="57" y="114"/>
                    <a:pt x="58" y="113"/>
                    <a:pt x="58" y="113"/>
                  </a:cubicBezTo>
                  <a:cubicBezTo>
                    <a:pt x="57" y="112"/>
                    <a:pt x="56" y="112"/>
                    <a:pt x="55" y="111"/>
                  </a:cubicBezTo>
                  <a:cubicBezTo>
                    <a:pt x="55" y="111"/>
                    <a:pt x="55" y="111"/>
                    <a:pt x="55" y="111"/>
                  </a:cubicBezTo>
                  <a:cubicBezTo>
                    <a:pt x="32" y="111"/>
                    <a:pt x="32" y="111"/>
                    <a:pt x="32" y="111"/>
                  </a:cubicBezTo>
                  <a:cubicBezTo>
                    <a:pt x="32" y="111"/>
                    <a:pt x="31" y="111"/>
                    <a:pt x="30" y="111"/>
                  </a:cubicBezTo>
                  <a:cubicBezTo>
                    <a:pt x="28" y="109"/>
                    <a:pt x="26" y="108"/>
                    <a:pt x="24" y="107"/>
                  </a:cubicBezTo>
                  <a:cubicBezTo>
                    <a:pt x="23" y="107"/>
                    <a:pt x="22" y="106"/>
                    <a:pt x="22" y="106"/>
                  </a:cubicBezTo>
                  <a:cubicBezTo>
                    <a:pt x="21" y="106"/>
                    <a:pt x="20" y="106"/>
                    <a:pt x="20" y="106"/>
                  </a:cubicBezTo>
                  <a:cubicBezTo>
                    <a:pt x="20" y="106"/>
                    <a:pt x="20" y="106"/>
                    <a:pt x="20" y="106"/>
                  </a:cubicBezTo>
                  <a:cubicBezTo>
                    <a:pt x="19" y="106"/>
                    <a:pt x="19" y="106"/>
                    <a:pt x="19" y="106"/>
                  </a:cubicBezTo>
                  <a:cubicBezTo>
                    <a:pt x="20" y="36"/>
                    <a:pt x="20" y="36"/>
                    <a:pt x="20" y="36"/>
                  </a:cubicBezTo>
                  <a:cubicBezTo>
                    <a:pt x="19" y="36"/>
                    <a:pt x="19" y="36"/>
                    <a:pt x="19" y="36"/>
                  </a:cubicBezTo>
                  <a:cubicBezTo>
                    <a:pt x="18" y="36"/>
                    <a:pt x="18" y="36"/>
                    <a:pt x="18" y="36"/>
                  </a:cubicBezTo>
                  <a:cubicBezTo>
                    <a:pt x="17" y="36"/>
                    <a:pt x="18" y="36"/>
                    <a:pt x="17" y="36"/>
                  </a:cubicBezTo>
                  <a:cubicBezTo>
                    <a:pt x="17" y="36"/>
                    <a:pt x="17" y="96"/>
                    <a:pt x="17" y="107"/>
                  </a:cubicBezTo>
                  <a:cubicBezTo>
                    <a:pt x="17" y="108"/>
                    <a:pt x="17" y="108"/>
                    <a:pt x="16" y="109"/>
                  </a:cubicBezTo>
                  <a:cubicBezTo>
                    <a:pt x="16" y="110"/>
                    <a:pt x="16" y="111"/>
                    <a:pt x="16" y="111"/>
                  </a:cubicBezTo>
                  <a:cubicBezTo>
                    <a:pt x="16" y="111"/>
                    <a:pt x="16" y="111"/>
                    <a:pt x="16" y="111"/>
                  </a:cubicBezTo>
                  <a:cubicBezTo>
                    <a:pt x="16" y="110"/>
                    <a:pt x="16" y="108"/>
                    <a:pt x="16" y="106"/>
                  </a:cubicBezTo>
                  <a:cubicBezTo>
                    <a:pt x="16" y="86"/>
                    <a:pt x="16" y="65"/>
                    <a:pt x="16" y="45"/>
                  </a:cubicBezTo>
                  <a:cubicBezTo>
                    <a:pt x="16" y="42"/>
                    <a:pt x="16" y="39"/>
                    <a:pt x="16" y="36"/>
                  </a:cubicBezTo>
                  <a:cubicBezTo>
                    <a:pt x="14" y="36"/>
                    <a:pt x="14" y="36"/>
                    <a:pt x="14" y="36"/>
                  </a:cubicBezTo>
                  <a:cubicBezTo>
                    <a:pt x="14" y="111"/>
                    <a:pt x="14" y="111"/>
                    <a:pt x="14" y="111"/>
                  </a:cubicBezTo>
                  <a:cubicBezTo>
                    <a:pt x="13" y="110"/>
                    <a:pt x="13" y="110"/>
                    <a:pt x="13" y="110"/>
                  </a:cubicBezTo>
                  <a:cubicBezTo>
                    <a:pt x="13" y="36"/>
                    <a:pt x="13" y="36"/>
                    <a:pt x="13" y="36"/>
                  </a:cubicBezTo>
                  <a:cubicBezTo>
                    <a:pt x="10" y="36"/>
                    <a:pt x="10" y="36"/>
                    <a:pt x="10" y="36"/>
                  </a:cubicBezTo>
                  <a:cubicBezTo>
                    <a:pt x="11" y="110"/>
                    <a:pt x="11" y="110"/>
                    <a:pt x="11" y="110"/>
                  </a:cubicBezTo>
                  <a:cubicBezTo>
                    <a:pt x="11" y="110"/>
                    <a:pt x="10" y="110"/>
                    <a:pt x="10" y="110"/>
                  </a:cubicBezTo>
                  <a:cubicBezTo>
                    <a:pt x="10" y="110"/>
                    <a:pt x="10" y="109"/>
                    <a:pt x="10" y="109"/>
                  </a:cubicBezTo>
                  <a:cubicBezTo>
                    <a:pt x="10" y="106"/>
                    <a:pt x="10" y="106"/>
                    <a:pt x="10" y="106"/>
                  </a:cubicBezTo>
                  <a:cubicBezTo>
                    <a:pt x="10" y="105"/>
                    <a:pt x="10" y="104"/>
                    <a:pt x="10" y="103"/>
                  </a:cubicBezTo>
                  <a:cubicBezTo>
                    <a:pt x="10" y="101"/>
                    <a:pt x="10" y="101"/>
                    <a:pt x="10" y="101"/>
                  </a:cubicBezTo>
                  <a:cubicBezTo>
                    <a:pt x="10" y="100"/>
                    <a:pt x="10" y="99"/>
                    <a:pt x="10" y="98"/>
                  </a:cubicBezTo>
                  <a:cubicBezTo>
                    <a:pt x="10" y="93"/>
                    <a:pt x="10" y="93"/>
                    <a:pt x="10" y="93"/>
                  </a:cubicBezTo>
                  <a:cubicBezTo>
                    <a:pt x="10" y="93"/>
                    <a:pt x="9" y="92"/>
                    <a:pt x="9" y="91"/>
                  </a:cubicBezTo>
                  <a:cubicBezTo>
                    <a:pt x="9" y="84"/>
                    <a:pt x="9" y="77"/>
                    <a:pt x="9" y="71"/>
                  </a:cubicBezTo>
                  <a:cubicBezTo>
                    <a:pt x="9" y="67"/>
                    <a:pt x="9" y="64"/>
                    <a:pt x="9" y="61"/>
                  </a:cubicBezTo>
                  <a:cubicBezTo>
                    <a:pt x="9" y="57"/>
                    <a:pt x="9" y="54"/>
                    <a:pt x="9" y="50"/>
                  </a:cubicBezTo>
                  <a:cubicBezTo>
                    <a:pt x="9" y="50"/>
                    <a:pt x="9" y="50"/>
                    <a:pt x="9" y="49"/>
                  </a:cubicBezTo>
                  <a:cubicBezTo>
                    <a:pt x="9" y="45"/>
                    <a:pt x="9" y="45"/>
                    <a:pt x="9" y="45"/>
                  </a:cubicBezTo>
                  <a:cubicBezTo>
                    <a:pt x="9" y="44"/>
                    <a:pt x="9" y="44"/>
                    <a:pt x="9" y="43"/>
                  </a:cubicBezTo>
                  <a:cubicBezTo>
                    <a:pt x="9" y="35"/>
                    <a:pt x="9" y="35"/>
                    <a:pt x="9" y="35"/>
                  </a:cubicBezTo>
                  <a:cubicBezTo>
                    <a:pt x="9" y="35"/>
                    <a:pt x="9" y="35"/>
                    <a:pt x="9" y="35"/>
                  </a:cubicBezTo>
                  <a:cubicBezTo>
                    <a:pt x="8" y="34"/>
                    <a:pt x="8" y="34"/>
                    <a:pt x="8" y="34"/>
                  </a:cubicBezTo>
                  <a:cubicBezTo>
                    <a:pt x="8" y="33"/>
                    <a:pt x="8" y="33"/>
                    <a:pt x="8" y="33"/>
                  </a:cubicBezTo>
                  <a:cubicBezTo>
                    <a:pt x="8" y="32"/>
                    <a:pt x="8" y="32"/>
                    <a:pt x="9" y="32"/>
                  </a:cubicBezTo>
                  <a:cubicBezTo>
                    <a:pt x="9" y="32"/>
                    <a:pt x="9" y="32"/>
                    <a:pt x="9" y="32"/>
                  </a:cubicBezTo>
                  <a:cubicBezTo>
                    <a:pt x="9" y="32"/>
                    <a:pt x="9" y="31"/>
                    <a:pt x="8" y="31"/>
                  </a:cubicBezTo>
                  <a:cubicBezTo>
                    <a:pt x="7" y="30"/>
                    <a:pt x="8" y="28"/>
                    <a:pt x="8" y="27"/>
                  </a:cubicBezTo>
                  <a:cubicBezTo>
                    <a:pt x="8" y="27"/>
                    <a:pt x="7" y="26"/>
                    <a:pt x="6" y="26"/>
                  </a:cubicBezTo>
                  <a:cubicBezTo>
                    <a:pt x="6" y="25"/>
                    <a:pt x="6" y="24"/>
                    <a:pt x="6" y="24"/>
                  </a:cubicBezTo>
                  <a:cubicBezTo>
                    <a:pt x="5" y="24"/>
                    <a:pt x="5" y="23"/>
                    <a:pt x="5" y="23"/>
                  </a:cubicBezTo>
                  <a:cubicBezTo>
                    <a:pt x="4" y="22"/>
                    <a:pt x="4" y="21"/>
                    <a:pt x="4" y="20"/>
                  </a:cubicBezTo>
                  <a:cubicBezTo>
                    <a:pt x="5" y="19"/>
                    <a:pt x="5" y="19"/>
                    <a:pt x="6" y="19"/>
                  </a:cubicBezTo>
                  <a:cubicBezTo>
                    <a:pt x="25" y="19"/>
                    <a:pt x="25" y="19"/>
                    <a:pt x="25" y="19"/>
                  </a:cubicBezTo>
                  <a:cubicBezTo>
                    <a:pt x="25" y="19"/>
                    <a:pt x="25" y="19"/>
                    <a:pt x="25" y="19"/>
                  </a:cubicBezTo>
                  <a:cubicBezTo>
                    <a:pt x="27" y="21"/>
                    <a:pt x="25" y="24"/>
                    <a:pt x="24" y="24"/>
                  </a:cubicBezTo>
                  <a:cubicBezTo>
                    <a:pt x="24" y="24"/>
                    <a:pt x="24" y="24"/>
                    <a:pt x="24" y="25"/>
                  </a:cubicBezTo>
                  <a:cubicBezTo>
                    <a:pt x="24" y="25"/>
                    <a:pt x="24" y="25"/>
                    <a:pt x="24" y="25"/>
                  </a:cubicBezTo>
                  <a:cubicBezTo>
                    <a:pt x="24" y="26"/>
                    <a:pt x="24" y="25"/>
                    <a:pt x="24" y="26"/>
                  </a:cubicBezTo>
                  <a:cubicBezTo>
                    <a:pt x="23" y="26"/>
                    <a:pt x="23" y="26"/>
                    <a:pt x="23" y="26"/>
                  </a:cubicBezTo>
                  <a:cubicBezTo>
                    <a:pt x="22" y="27"/>
                    <a:pt x="22" y="27"/>
                    <a:pt x="22" y="27"/>
                  </a:cubicBezTo>
                  <a:cubicBezTo>
                    <a:pt x="22" y="28"/>
                    <a:pt x="22" y="28"/>
                    <a:pt x="22" y="30"/>
                  </a:cubicBezTo>
                  <a:cubicBezTo>
                    <a:pt x="22" y="31"/>
                    <a:pt x="22" y="31"/>
                    <a:pt x="21" y="32"/>
                  </a:cubicBezTo>
                  <a:cubicBezTo>
                    <a:pt x="21" y="32"/>
                    <a:pt x="23" y="34"/>
                    <a:pt x="21" y="35"/>
                  </a:cubicBezTo>
                  <a:cubicBezTo>
                    <a:pt x="21" y="35"/>
                    <a:pt x="21" y="35"/>
                    <a:pt x="21" y="36"/>
                  </a:cubicBezTo>
                  <a:cubicBezTo>
                    <a:pt x="21" y="53"/>
                    <a:pt x="21" y="69"/>
                    <a:pt x="20" y="86"/>
                  </a:cubicBezTo>
                  <a:cubicBezTo>
                    <a:pt x="20" y="89"/>
                    <a:pt x="20" y="92"/>
                    <a:pt x="20" y="95"/>
                  </a:cubicBezTo>
                  <a:cubicBezTo>
                    <a:pt x="20" y="96"/>
                    <a:pt x="20" y="104"/>
                    <a:pt x="20" y="104"/>
                  </a:cubicBezTo>
                  <a:cubicBezTo>
                    <a:pt x="24" y="104"/>
                    <a:pt x="24" y="104"/>
                    <a:pt x="24" y="104"/>
                  </a:cubicBezTo>
                  <a:cubicBezTo>
                    <a:pt x="24" y="98"/>
                    <a:pt x="24" y="98"/>
                    <a:pt x="24" y="98"/>
                  </a:cubicBezTo>
                  <a:cubicBezTo>
                    <a:pt x="28" y="98"/>
                    <a:pt x="31" y="99"/>
                    <a:pt x="34" y="98"/>
                  </a:cubicBezTo>
                  <a:cubicBezTo>
                    <a:pt x="35" y="98"/>
                    <a:pt x="35" y="98"/>
                    <a:pt x="35" y="99"/>
                  </a:cubicBezTo>
                  <a:cubicBezTo>
                    <a:pt x="35" y="99"/>
                    <a:pt x="35" y="99"/>
                    <a:pt x="36" y="99"/>
                  </a:cubicBezTo>
                  <a:cubicBezTo>
                    <a:pt x="25" y="99"/>
                    <a:pt x="25" y="99"/>
                    <a:pt x="25" y="99"/>
                  </a:cubicBezTo>
                  <a:cubicBezTo>
                    <a:pt x="25" y="104"/>
                    <a:pt x="25" y="104"/>
                    <a:pt x="25" y="104"/>
                  </a:cubicBezTo>
                  <a:cubicBezTo>
                    <a:pt x="58" y="104"/>
                    <a:pt x="58" y="104"/>
                    <a:pt x="58" y="104"/>
                  </a:cubicBezTo>
                  <a:cubicBezTo>
                    <a:pt x="58" y="103"/>
                    <a:pt x="57" y="101"/>
                    <a:pt x="56" y="100"/>
                  </a:cubicBezTo>
                  <a:cubicBezTo>
                    <a:pt x="55" y="99"/>
                    <a:pt x="56" y="99"/>
                    <a:pt x="54" y="99"/>
                  </a:cubicBezTo>
                  <a:cubicBezTo>
                    <a:pt x="55" y="99"/>
                    <a:pt x="55" y="98"/>
                    <a:pt x="55" y="98"/>
                  </a:cubicBezTo>
                  <a:cubicBezTo>
                    <a:pt x="57" y="100"/>
                    <a:pt x="57" y="100"/>
                    <a:pt x="57" y="100"/>
                  </a:cubicBezTo>
                  <a:cubicBezTo>
                    <a:pt x="57" y="100"/>
                    <a:pt x="58" y="102"/>
                    <a:pt x="58" y="102"/>
                  </a:cubicBezTo>
                  <a:cubicBezTo>
                    <a:pt x="58" y="102"/>
                    <a:pt x="58" y="101"/>
                    <a:pt x="58" y="101"/>
                  </a:cubicBezTo>
                  <a:cubicBezTo>
                    <a:pt x="59" y="99"/>
                    <a:pt x="60" y="98"/>
                    <a:pt x="61" y="96"/>
                  </a:cubicBezTo>
                  <a:cubicBezTo>
                    <a:pt x="62" y="95"/>
                    <a:pt x="62" y="95"/>
                    <a:pt x="62" y="94"/>
                  </a:cubicBezTo>
                  <a:cubicBezTo>
                    <a:pt x="62" y="96"/>
                    <a:pt x="61" y="97"/>
                    <a:pt x="60" y="99"/>
                  </a:cubicBezTo>
                  <a:cubicBezTo>
                    <a:pt x="60" y="99"/>
                    <a:pt x="59" y="100"/>
                    <a:pt x="59" y="100"/>
                  </a:cubicBezTo>
                  <a:cubicBezTo>
                    <a:pt x="59" y="100"/>
                    <a:pt x="62" y="100"/>
                    <a:pt x="62" y="100"/>
                  </a:cubicBezTo>
                  <a:cubicBezTo>
                    <a:pt x="62" y="99"/>
                    <a:pt x="63" y="95"/>
                    <a:pt x="64" y="93"/>
                  </a:cubicBezTo>
                  <a:cubicBezTo>
                    <a:pt x="66" y="92"/>
                    <a:pt x="67" y="92"/>
                    <a:pt x="68" y="90"/>
                  </a:cubicBezTo>
                  <a:cubicBezTo>
                    <a:pt x="68" y="89"/>
                    <a:pt x="68" y="88"/>
                    <a:pt x="68" y="88"/>
                  </a:cubicBezTo>
                  <a:cubicBezTo>
                    <a:pt x="70" y="85"/>
                    <a:pt x="71" y="83"/>
                    <a:pt x="72" y="81"/>
                  </a:cubicBezTo>
                  <a:cubicBezTo>
                    <a:pt x="73" y="80"/>
                    <a:pt x="73" y="80"/>
                    <a:pt x="73" y="80"/>
                  </a:cubicBezTo>
                  <a:cubicBezTo>
                    <a:pt x="74" y="79"/>
                    <a:pt x="74" y="79"/>
                    <a:pt x="75" y="78"/>
                  </a:cubicBezTo>
                  <a:cubicBezTo>
                    <a:pt x="76" y="77"/>
                    <a:pt x="77" y="76"/>
                    <a:pt x="77" y="74"/>
                  </a:cubicBezTo>
                  <a:cubicBezTo>
                    <a:pt x="78" y="73"/>
                    <a:pt x="78" y="71"/>
                    <a:pt x="78" y="70"/>
                  </a:cubicBezTo>
                  <a:cubicBezTo>
                    <a:pt x="78" y="70"/>
                    <a:pt x="78" y="69"/>
                    <a:pt x="79" y="69"/>
                  </a:cubicBezTo>
                  <a:cubicBezTo>
                    <a:pt x="79" y="71"/>
                    <a:pt x="78" y="73"/>
                    <a:pt x="78" y="74"/>
                  </a:cubicBezTo>
                  <a:cubicBezTo>
                    <a:pt x="77" y="76"/>
                    <a:pt x="76" y="77"/>
                    <a:pt x="76" y="78"/>
                  </a:cubicBezTo>
                  <a:cubicBezTo>
                    <a:pt x="75" y="78"/>
                    <a:pt x="75" y="79"/>
                    <a:pt x="74" y="79"/>
                  </a:cubicBezTo>
                  <a:cubicBezTo>
                    <a:pt x="73" y="81"/>
                    <a:pt x="71" y="83"/>
                    <a:pt x="70" y="85"/>
                  </a:cubicBezTo>
                  <a:cubicBezTo>
                    <a:pt x="72" y="84"/>
                    <a:pt x="74" y="82"/>
                    <a:pt x="75" y="82"/>
                  </a:cubicBezTo>
                  <a:cubicBezTo>
                    <a:pt x="77" y="80"/>
                    <a:pt x="78" y="78"/>
                    <a:pt x="78" y="77"/>
                  </a:cubicBezTo>
                  <a:cubicBezTo>
                    <a:pt x="78" y="78"/>
                    <a:pt x="77" y="80"/>
                    <a:pt x="78" y="81"/>
                  </a:cubicBezTo>
                  <a:cubicBezTo>
                    <a:pt x="78" y="80"/>
                    <a:pt x="78" y="80"/>
                    <a:pt x="78" y="80"/>
                  </a:cubicBezTo>
                  <a:cubicBezTo>
                    <a:pt x="78" y="80"/>
                    <a:pt x="78" y="80"/>
                    <a:pt x="78" y="80"/>
                  </a:cubicBezTo>
                  <a:cubicBezTo>
                    <a:pt x="79" y="80"/>
                    <a:pt x="78" y="81"/>
                    <a:pt x="79" y="81"/>
                  </a:cubicBezTo>
                  <a:cubicBezTo>
                    <a:pt x="79" y="73"/>
                    <a:pt x="82" y="65"/>
                    <a:pt x="87" y="59"/>
                  </a:cubicBezTo>
                  <a:cubicBezTo>
                    <a:pt x="88" y="58"/>
                    <a:pt x="88" y="58"/>
                    <a:pt x="89" y="58"/>
                  </a:cubicBezTo>
                  <a:cubicBezTo>
                    <a:pt x="89" y="57"/>
                    <a:pt x="90" y="56"/>
                    <a:pt x="91" y="55"/>
                  </a:cubicBezTo>
                  <a:cubicBezTo>
                    <a:pt x="93" y="54"/>
                    <a:pt x="94" y="53"/>
                    <a:pt x="95" y="53"/>
                  </a:cubicBezTo>
                  <a:cubicBezTo>
                    <a:pt x="94" y="53"/>
                    <a:pt x="93" y="53"/>
                    <a:pt x="92" y="52"/>
                  </a:cubicBezTo>
                  <a:cubicBezTo>
                    <a:pt x="92" y="52"/>
                    <a:pt x="91" y="52"/>
                    <a:pt x="90" y="52"/>
                  </a:cubicBezTo>
                  <a:cubicBezTo>
                    <a:pt x="87" y="51"/>
                    <a:pt x="86" y="51"/>
                    <a:pt x="84" y="50"/>
                  </a:cubicBezTo>
                  <a:cubicBezTo>
                    <a:pt x="83" y="49"/>
                    <a:pt x="82" y="48"/>
                    <a:pt x="81" y="47"/>
                  </a:cubicBezTo>
                  <a:cubicBezTo>
                    <a:pt x="81" y="47"/>
                    <a:pt x="80" y="46"/>
                    <a:pt x="80" y="46"/>
                  </a:cubicBezTo>
                  <a:cubicBezTo>
                    <a:pt x="80" y="48"/>
                    <a:pt x="80" y="48"/>
                    <a:pt x="80" y="48"/>
                  </a:cubicBezTo>
                  <a:cubicBezTo>
                    <a:pt x="80" y="49"/>
                    <a:pt x="80" y="48"/>
                    <a:pt x="81" y="48"/>
                  </a:cubicBezTo>
                  <a:cubicBezTo>
                    <a:pt x="81" y="50"/>
                    <a:pt x="80" y="49"/>
                    <a:pt x="80" y="50"/>
                  </a:cubicBezTo>
                  <a:cubicBezTo>
                    <a:pt x="80" y="51"/>
                    <a:pt x="80" y="52"/>
                    <a:pt x="79" y="52"/>
                  </a:cubicBezTo>
                  <a:cubicBezTo>
                    <a:pt x="79" y="53"/>
                    <a:pt x="77" y="52"/>
                    <a:pt x="78" y="53"/>
                  </a:cubicBezTo>
                  <a:cubicBezTo>
                    <a:pt x="78" y="54"/>
                    <a:pt x="78" y="54"/>
                    <a:pt x="78" y="55"/>
                  </a:cubicBezTo>
                  <a:cubicBezTo>
                    <a:pt x="78" y="56"/>
                    <a:pt x="77" y="56"/>
                    <a:pt x="76" y="56"/>
                  </a:cubicBezTo>
                  <a:cubicBezTo>
                    <a:pt x="76" y="56"/>
                    <a:pt x="76" y="57"/>
                    <a:pt x="76" y="57"/>
                  </a:cubicBezTo>
                  <a:cubicBezTo>
                    <a:pt x="76" y="58"/>
                    <a:pt x="76" y="57"/>
                    <a:pt x="76" y="58"/>
                  </a:cubicBezTo>
                  <a:cubicBezTo>
                    <a:pt x="77" y="61"/>
                    <a:pt x="77" y="60"/>
                    <a:pt x="78" y="61"/>
                  </a:cubicBezTo>
                  <a:cubicBezTo>
                    <a:pt x="78" y="61"/>
                    <a:pt x="78" y="61"/>
                    <a:pt x="79" y="62"/>
                  </a:cubicBezTo>
                  <a:cubicBezTo>
                    <a:pt x="79" y="62"/>
                    <a:pt x="78" y="63"/>
                    <a:pt x="78" y="64"/>
                  </a:cubicBezTo>
                  <a:cubicBezTo>
                    <a:pt x="79" y="65"/>
                    <a:pt x="80" y="66"/>
                    <a:pt x="80" y="67"/>
                  </a:cubicBezTo>
                  <a:cubicBezTo>
                    <a:pt x="80" y="68"/>
                    <a:pt x="81" y="69"/>
                    <a:pt x="81" y="69"/>
                  </a:cubicBezTo>
                  <a:cubicBezTo>
                    <a:pt x="81" y="70"/>
                    <a:pt x="81" y="70"/>
                    <a:pt x="81" y="70"/>
                  </a:cubicBezTo>
                  <a:cubicBezTo>
                    <a:pt x="80" y="71"/>
                    <a:pt x="80" y="71"/>
                    <a:pt x="80" y="71"/>
                  </a:cubicBezTo>
                  <a:cubicBezTo>
                    <a:pt x="80" y="71"/>
                    <a:pt x="80" y="71"/>
                    <a:pt x="80" y="71"/>
                  </a:cubicBezTo>
                  <a:cubicBezTo>
                    <a:pt x="80" y="70"/>
                    <a:pt x="80" y="69"/>
                    <a:pt x="79" y="68"/>
                  </a:cubicBezTo>
                  <a:cubicBezTo>
                    <a:pt x="79" y="67"/>
                    <a:pt x="79" y="67"/>
                    <a:pt x="79" y="66"/>
                  </a:cubicBezTo>
                  <a:cubicBezTo>
                    <a:pt x="79" y="66"/>
                    <a:pt x="78" y="65"/>
                    <a:pt x="78" y="65"/>
                  </a:cubicBezTo>
                  <a:cubicBezTo>
                    <a:pt x="78" y="68"/>
                    <a:pt x="77" y="69"/>
                    <a:pt x="76" y="72"/>
                  </a:cubicBezTo>
                  <a:cubicBezTo>
                    <a:pt x="76" y="73"/>
                    <a:pt x="74" y="75"/>
                    <a:pt x="73" y="76"/>
                  </a:cubicBezTo>
                  <a:cubicBezTo>
                    <a:pt x="73" y="76"/>
                    <a:pt x="74" y="74"/>
                    <a:pt x="75" y="74"/>
                  </a:cubicBezTo>
                  <a:cubicBezTo>
                    <a:pt x="76" y="72"/>
                    <a:pt x="77" y="70"/>
                    <a:pt x="77" y="67"/>
                  </a:cubicBezTo>
                  <a:cubicBezTo>
                    <a:pt x="77" y="67"/>
                    <a:pt x="77" y="66"/>
                    <a:pt x="77" y="65"/>
                  </a:cubicBezTo>
                  <a:cubicBezTo>
                    <a:pt x="77" y="63"/>
                    <a:pt x="76" y="63"/>
                    <a:pt x="76" y="65"/>
                  </a:cubicBezTo>
                  <a:cubicBezTo>
                    <a:pt x="75" y="67"/>
                    <a:pt x="75" y="68"/>
                    <a:pt x="74" y="70"/>
                  </a:cubicBezTo>
                  <a:cubicBezTo>
                    <a:pt x="72" y="76"/>
                    <a:pt x="72" y="76"/>
                    <a:pt x="72" y="76"/>
                  </a:cubicBezTo>
                  <a:cubicBezTo>
                    <a:pt x="72" y="77"/>
                    <a:pt x="72" y="79"/>
                    <a:pt x="71" y="79"/>
                  </a:cubicBezTo>
                  <a:cubicBezTo>
                    <a:pt x="71" y="81"/>
                    <a:pt x="70" y="80"/>
                    <a:pt x="70" y="82"/>
                  </a:cubicBezTo>
                  <a:cubicBezTo>
                    <a:pt x="69" y="84"/>
                    <a:pt x="68" y="86"/>
                    <a:pt x="67" y="88"/>
                  </a:cubicBezTo>
                  <a:cubicBezTo>
                    <a:pt x="68" y="84"/>
                    <a:pt x="68" y="84"/>
                    <a:pt x="68" y="84"/>
                  </a:cubicBezTo>
                  <a:cubicBezTo>
                    <a:pt x="68" y="83"/>
                    <a:pt x="69" y="82"/>
                    <a:pt x="69" y="81"/>
                  </a:cubicBezTo>
                  <a:cubicBezTo>
                    <a:pt x="70" y="79"/>
                    <a:pt x="72" y="77"/>
                    <a:pt x="72" y="75"/>
                  </a:cubicBezTo>
                  <a:cubicBezTo>
                    <a:pt x="70" y="76"/>
                    <a:pt x="70" y="76"/>
                    <a:pt x="70" y="76"/>
                  </a:cubicBezTo>
                  <a:cubicBezTo>
                    <a:pt x="68" y="78"/>
                    <a:pt x="68" y="80"/>
                    <a:pt x="66" y="82"/>
                  </a:cubicBezTo>
                  <a:cubicBezTo>
                    <a:pt x="65" y="83"/>
                    <a:pt x="64" y="83"/>
                    <a:pt x="63" y="85"/>
                  </a:cubicBezTo>
                  <a:cubicBezTo>
                    <a:pt x="61" y="89"/>
                    <a:pt x="61" y="89"/>
                    <a:pt x="61" y="89"/>
                  </a:cubicBezTo>
                  <a:cubicBezTo>
                    <a:pt x="61" y="89"/>
                    <a:pt x="61" y="89"/>
                    <a:pt x="61" y="90"/>
                  </a:cubicBezTo>
                  <a:cubicBezTo>
                    <a:pt x="62" y="89"/>
                    <a:pt x="62" y="88"/>
                    <a:pt x="63" y="87"/>
                  </a:cubicBezTo>
                  <a:cubicBezTo>
                    <a:pt x="63" y="87"/>
                    <a:pt x="64" y="85"/>
                    <a:pt x="65" y="85"/>
                  </a:cubicBezTo>
                  <a:cubicBezTo>
                    <a:pt x="65" y="86"/>
                    <a:pt x="63" y="89"/>
                    <a:pt x="62" y="90"/>
                  </a:cubicBezTo>
                  <a:cubicBezTo>
                    <a:pt x="61" y="90"/>
                    <a:pt x="60" y="91"/>
                    <a:pt x="60" y="92"/>
                  </a:cubicBezTo>
                  <a:cubicBezTo>
                    <a:pt x="61" y="91"/>
                    <a:pt x="63" y="90"/>
                    <a:pt x="64" y="89"/>
                  </a:cubicBezTo>
                  <a:cubicBezTo>
                    <a:pt x="64" y="88"/>
                    <a:pt x="64" y="87"/>
                    <a:pt x="65" y="87"/>
                  </a:cubicBezTo>
                  <a:cubicBezTo>
                    <a:pt x="65" y="86"/>
                    <a:pt x="65" y="86"/>
                    <a:pt x="66" y="85"/>
                  </a:cubicBezTo>
                  <a:cubicBezTo>
                    <a:pt x="66" y="84"/>
                    <a:pt x="67" y="81"/>
                    <a:pt x="68" y="80"/>
                  </a:cubicBezTo>
                  <a:cubicBezTo>
                    <a:pt x="68" y="80"/>
                    <a:pt x="67" y="84"/>
                    <a:pt x="66" y="85"/>
                  </a:cubicBezTo>
                  <a:cubicBezTo>
                    <a:pt x="66" y="86"/>
                    <a:pt x="65" y="88"/>
                    <a:pt x="64" y="89"/>
                  </a:cubicBezTo>
                  <a:cubicBezTo>
                    <a:pt x="63" y="91"/>
                    <a:pt x="61" y="92"/>
                    <a:pt x="60" y="93"/>
                  </a:cubicBezTo>
                  <a:cubicBezTo>
                    <a:pt x="59" y="94"/>
                    <a:pt x="59" y="96"/>
                    <a:pt x="57" y="97"/>
                  </a:cubicBezTo>
                  <a:cubicBezTo>
                    <a:pt x="57" y="96"/>
                    <a:pt x="57" y="95"/>
                    <a:pt x="57" y="95"/>
                  </a:cubicBezTo>
                  <a:cubicBezTo>
                    <a:pt x="58" y="93"/>
                    <a:pt x="58" y="92"/>
                    <a:pt x="58" y="91"/>
                  </a:cubicBezTo>
                  <a:cubicBezTo>
                    <a:pt x="59" y="90"/>
                    <a:pt x="59" y="89"/>
                    <a:pt x="59" y="89"/>
                  </a:cubicBezTo>
                  <a:cubicBezTo>
                    <a:pt x="60" y="88"/>
                    <a:pt x="61" y="87"/>
                    <a:pt x="62" y="86"/>
                  </a:cubicBezTo>
                  <a:cubicBezTo>
                    <a:pt x="62" y="84"/>
                    <a:pt x="63" y="83"/>
                    <a:pt x="65" y="82"/>
                  </a:cubicBezTo>
                  <a:cubicBezTo>
                    <a:pt x="65" y="82"/>
                    <a:pt x="65" y="82"/>
                    <a:pt x="65" y="81"/>
                  </a:cubicBezTo>
                  <a:cubicBezTo>
                    <a:pt x="67" y="80"/>
                    <a:pt x="68" y="78"/>
                    <a:pt x="69" y="76"/>
                  </a:cubicBezTo>
                  <a:cubicBezTo>
                    <a:pt x="69" y="76"/>
                    <a:pt x="70" y="76"/>
                    <a:pt x="70" y="75"/>
                  </a:cubicBezTo>
                  <a:cubicBezTo>
                    <a:pt x="70" y="74"/>
                    <a:pt x="71" y="74"/>
                    <a:pt x="71" y="73"/>
                  </a:cubicBezTo>
                  <a:cubicBezTo>
                    <a:pt x="72" y="73"/>
                    <a:pt x="73" y="71"/>
                    <a:pt x="73" y="70"/>
                  </a:cubicBezTo>
                  <a:cubicBezTo>
                    <a:pt x="73" y="70"/>
                    <a:pt x="73" y="70"/>
                    <a:pt x="73" y="70"/>
                  </a:cubicBezTo>
                  <a:cubicBezTo>
                    <a:pt x="72" y="72"/>
                    <a:pt x="72" y="72"/>
                    <a:pt x="72" y="72"/>
                  </a:cubicBezTo>
                  <a:cubicBezTo>
                    <a:pt x="71" y="74"/>
                    <a:pt x="70" y="75"/>
                    <a:pt x="68" y="76"/>
                  </a:cubicBezTo>
                  <a:cubicBezTo>
                    <a:pt x="68" y="77"/>
                    <a:pt x="67" y="77"/>
                    <a:pt x="66" y="78"/>
                  </a:cubicBezTo>
                  <a:cubicBezTo>
                    <a:pt x="65" y="79"/>
                    <a:pt x="64" y="81"/>
                    <a:pt x="63" y="82"/>
                  </a:cubicBezTo>
                  <a:cubicBezTo>
                    <a:pt x="62" y="83"/>
                    <a:pt x="61" y="83"/>
                    <a:pt x="61" y="84"/>
                  </a:cubicBezTo>
                  <a:cubicBezTo>
                    <a:pt x="61" y="84"/>
                    <a:pt x="59" y="86"/>
                    <a:pt x="59" y="86"/>
                  </a:cubicBezTo>
                  <a:cubicBezTo>
                    <a:pt x="59" y="85"/>
                    <a:pt x="61" y="83"/>
                    <a:pt x="61" y="83"/>
                  </a:cubicBezTo>
                  <a:cubicBezTo>
                    <a:pt x="62" y="82"/>
                    <a:pt x="62" y="81"/>
                    <a:pt x="63" y="80"/>
                  </a:cubicBezTo>
                  <a:cubicBezTo>
                    <a:pt x="64" y="79"/>
                    <a:pt x="65" y="77"/>
                    <a:pt x="67" y="77"/>
                  </a:cubicBezTo>
                  <a:cubicBezTo>
                    <a:pt x="67" y="76"/>
                    <a:pt x="68" y="76"/>
                    <a:pt x="68" y="76"/>
                  </a:cubicBezTo>
                  <a:cubicBezTo>
                    <a:pt x="71" y="74"/>
                    <a:pt x="73" y="70"/>
                    <a:pt x="74" y="67"/>
                  </a:cubicBezTo>
                  <a:cubicBezTo>
                    <a:pt x="74" y="66"/>
                    <a:pt x="74" y="66"/>
                    <a:pt x="75" y="65"/>
                  </a:cubicBezTo>
                  <a:cubicBezTo>
                    <a:pt x="75" y="65"/>
                    <a:pt x="75" y="64"/>
                    <a:pt x="76" y="64"/>
                  </a:cubicBezTo>
                  <a:cubicBezTo>
                    <a:pt x="73" y="64"/>
                    <a:pt x="73" y="64"/>
                    <a:pt x="73" y="64"/>
                  </a:cubicBezTo>
                  <a:cubicBezTo>
                    <a:pt x="73" y="65"/>
                    <a:pt x="73" y="65"/>
                    <a:pt x="71" y="66"/>
                  </a:cubicBezTo>
                  <a:cubicBezTo>
                    <a:pt x="70" y="67"/>
                    <a:pt x="70" y="67"/>
                    <a:pt x="69" y="68"/>
                  </a:cubicBezTo>
                  <a:cubicBezTo>
                    <a:pt x="68" y="69"/>
                    <a:pt x="68" y="69"/>
                    <a:pt x="67" y="70"/>
                  </a:cubicBezTo>
                  <a:cubicBezTo>
                    <a:pt x="66" y="70"/>
                    <a:pt x="65" y="71"/>
                    <a:pt x="63" y="71"/>
                  </a:cubicBezTo>
                  <a:cubicBezTo>
                    <a:pt x="64" y="71"/>
                    <a:pt x="65" y="70"/>
                    <a:pt x="65" y="70"/>
                  </a:cubicBezTo>
                  <a:cubicBezTo>
                    <a:pt x="65" y="70"/>
                    <a:pt x="66" y="70"/>
                    <a:pt x="66" y="69"/>
                  </a:cubicBezTo>
                  <a:cubicBezTo>
                    <a:pt x="67" y="69"/>
                    <a:pt x="68" y="67"/>
                    <a:pt x="69" y="66"/>
                  </a:cubicBezTo>
                  <a:cubicBezTo>
                    <a:pt x="70" y="66"/>
                    <a:pt x="70" y="66"/>
                    <a:pt x="70" y="66"/>
                  </a:cubicBezTo>
                  <a:cubicBezTo>
                    <a:pt x="71" y="65"/>
                    <a:pt x="72" y="64"/>
                    <a:pt x="72" y="63"/>
                  </a:cubicBezTo>
                  <a:cubicBezTo>
                    <a:pt x="72" y="63"/>
                    <a:pt x="69" y="65"/>
                    <a:pt x="68" y="65"/>
                  </a:cubicBezTo>
                  <a:cubicBezTo>
                    <a:pt x="68" y="65"/>
                    <a:pt x="67" y="66"/>
                    <a:pt x="66" y="66"/>
                  </a:cubicBezTo>
                  <a:cubicBezTo>
                    <a:pt x="65" y="66"/>
                    <a:pt x="65" y="66"/>
                    <a:pt x="64" y="66"/>
                  </a:cubicBezTo>
                  <a:cubicBezTo>
                    <a:pt x="64" y="65"/>
                    <a:pt x="64" y="65"/>
                    <a:pt x="64" y="65"/>
                  </a:cubicBezTo>
                  <a:cubicBezTo>
                    <a:pt x="65" y="65"/>
                    <a:pt x="66" y="65"/>
                    <a:pt x="67" y="65"/>
                  </a:cubicBezTo>
                  <a:cubicBezTo>
                    <a:pt x="69" y="64"/>
                    <a:pt x="70" y="64"/>
                    <a:pt x="70" y="63"/>
                  </a:cubicBezTo>
                  <a:cubicBezTo>
                    <a:pt x="68" y="63"/>
                    <a:pt x="68" y="63"/>
                    <a:pt x="68" y="63"/>
                  </a:cubicBezTo>
                  <a:cubicBezTo>
                    <a:pt x="67" y="65"/>
                    <a:pt x="64" y="65"/>
                    <a:pt x="63" y="64"/>
                  </a:cubicBezTo>
                  <a:cubicBezTo>
                    <a:pt x="63" y="64"/>
                    <a:pt x="63" y="64"/>
                    <a:pt x="63" y="64"/>
                  </a:cubicBezTo>
                  <a:cubicBezTo>
                    <a:pt x="64" y="63"/>
                    <a:pt x="66" y="64"/>
                    <a:pt x="67" y="62"/>
                  </a:cubicBezTo>
                  <a:cubicBezTo>
                    <a:pt x="66" y="62"/>
                    <a:pt x="64" y="63"/>
                    <a:pt x="63" y="62"/>
                  </a:cubicBezTo>
                  <a:cubicBezTo>
                    <a:pt x="63" y="62"/>
                    <a:pt x="64" y="62"/>
                    <a:pt x="64" y="61"/>
                  </a:cubicBezTo>
                  <a:cubicBezTo>
                    <a:pt x="63" y="61"/>
                    <a:pt x="63" y="61"/>
                    <a:pt x="63" y="61"/>
                  </a:cubicBezTo>
                  <a:cubicBezTo>
                    <a:pt x="62" y="60"/>
                    <a:pt x="62" y="60"/>
                    <a:pt x="62" y="60"/>
                  </a:cubicBezTo>
                  <a:cubicBezTo>
                    <a:pt x="61" y="62"/>
                    <a:pt x="59" y="61"/>
                    <a:pt x="59" y="64"/>
                  </a:cubicBezTo>
                  <a:cubicBezTo>
                    <a:pt x="60" y="64"/>
                    <a:pt x="60" y="62"/>
                    <a:pt x="61" y="62"/>
                  </a:cubicBezTo>
                  <a:cubicBezTo>
                    <a:pt x="61" y="63"/>
                    <a:pt x="60" y="65"/>
                    <a:pt x="59" y="65"/>
                  </a:cubicBezTo>
                  <a:cubicBezTo>
                    <a:pt x="58" y="67"/>
                    <a:pt x="58" y="69"/>
                    <a:pt x="58" y="69"/>
                  </a:cubicBezTo>
                  <a:cubicBezTo>
                    <a:pt x="59" y="69"/>
                    <a:pt x="58" y="69"/>
                    <a:pt x="59" y="69"/>
                  </a:cubicBezTo>
                  <a:cubicBezTo>
                    <a:pt x="59" y="68"/>
                    <a:pt x="59" y="66"/>
                    <a:pt x="60" y="66"/>
                  </a:cubicBezTo>
                  <a:cubicBezTo>
                    <a:pt x="60" y="68"/>
                    <a:pt x="57" y="72"/>
                    <a:pt x="59" y="74"/>
                  </a:cubicBezTo>
                  <a:cubicBezTo>
                    <a:pt x="60" y="75"/>
                    <a:pt x="61" y="75"/>
                    <a:pt x="62" y="75"/>
                  </a:cubicBezTo>
                  <a:cubicBezTo>
                    <a:pt x="63" y="74"/>
                    <a:pt x="65" y="73"/>
                    <a:pt x="66" y="73"/>
                  </a:cubicBezTo>
                  <a:cubicBezTo>
                    <a:pt x="66" y="73"/>
                    <a:pt x="66" y="73"/>
                    <a:pt x="66" y="73"/>
                  </a:cubicBezTo>
                  <a:cubicBezTo>
                    <a:pt x="66" y="73"/>
                    <a:pt x="66" y="73"/>
                    <a:pt x="66" y="73"/>
                  </a:cubicBezTo>
                  <a:cubicBezTo>
                    <a:pt x="65" y="73"/>
                    <a:pt x="65" y="73"/>
                    <a:pt x="65" y="73"/>
                  </a:cubicBezTo>
                  <a:cubicBezTo>
                    <a:pt x="64" y="74"/>
                    <a:pt x="62" y="76"/>
                    <a:pt x="60" y="76"/>
                  </a:cubicBezTo>
                  <a:cubicBezTo>
                    <a:pt x="59" y="76"/>
                    <a:pt x="59" y="75"/>
                    <a:pt x="58" y="75"/>
                  </a:cubicBezTo>
                  <a:cubicBezTo>
                    <a:pt x="58" y="73"/>
                    <a:pt x="57" y="73"/>
                    <a:pt x="58" y="71"/>
                  </a:cubicBezTo>
                  <a:cubicBezTo>
                    <a:pt x="58" y="70"/>
                    <a:pt x="58" y="70"/>
                    <a:pt x="58" y="70"/>
                  </a:cubicBezTo>
                  <a:cubicBezTo>
                    <a:pt x="57" y="68"/>
                    <a:pt x="57" y="67"/>
                    <a:pt x="58" y="66"/>
                  </a:cubicBezTo>
                  <a:cubicBezTo>
                    <a:pt x="58" y="65"/>
                    <a:pt x="59" y="65"/>
                    <a:pt x="59" y="64"/>
                  </a:cubicBezTo>
                  <a:cubicBezTo>
                    <a:pt x="59" y="63"/>
                    <a:pt x="58" y="62"/>
                    <a:pt x="60" y="61"/>
                  </a:cubicBezTo>
                  <a:cubicBezTo>
                    <a:pt x="60" y="60"/>
                    <a:pt x="60" y="60"/>
                    <a:pt x="60" y="59"/>
                  </a:cubicBezTo>
                  <a:cubicBezTo>
                    <a:pt x="59" y="58"/>
                    <a:pt x="58" y="58"/>
                    <a:pt x="58" y="57"/>
                  </a:cubicBezTo>
                  <a:cubicBezTo>
                    <a:pt x="57" y="55"/>
                    <a:pt x="58" y="55"/>
                    <a:pt x="58" y="53"/>
                  </a:cubicBezTo>
                  <a:cubicBezTo>
                    <a:pt x="58" y="54"/>
                    <a:pt x="59" y="54"/>
                    <a:pt x="59" y="54"/>
                  </a:cubicBezTo>
                  <a:cubicBezTo>
                    <a:pt x="59" y="54"/>
                    <a:pt x="60" y="53"/>
                    <a:pt x="60" y="53"/>
                  </a:cubicBezTo>
                  <a:cubicBezTo>
                    <a:pt x="59" y="52"/>
                    <a:pt x="59" y="52"/>
                    <a:pt x="58" y="52"/>
                  </a:cubicBezTo>
                  <a:cubicBezTo>
                    <a:pt x="58" y="50"/>
                    <a:pt x="58" y="50"/>
                    <a:pt x="57" y="49"/>
                  </a:cubicBezTo>
                  <a:cubicBezTo>
                    <a:pt x="56" y="49"/>
                    <a:pt x="57" y="48"/>
                    <a:pt x="57" y="47"/>
                  </a:cubicBezTo>
                  <a:cubicBezTo>
                    <a:pt x="55" y="47"/>
                    <a:pt x="54" y="49"/>
                    <a:pt x="52" y="50"/>
                  </a:cubicBezTo>
                  <a:cubicBezTo>
                    <a:pt x="51" y="50"/>
                    <a:pt x="50" y="50"/>
                    <a:pt x="49" y="50"/>
                  </a:cubicBezTo>
                  <a:cubicBezTo>
                    <a:pt x="47" y="51"/>
                    <a:pt x="44" y="51"/>
                    <a:pt x="42" y="51"/>
                  </a:cubicBezTo>
                  <a:cubicBezTo>
                    <a:pt x="41" y="51"/>
                    <a:pt x="40" y="51"/>
                    <a:pt x="40" y="52"/>
                  </a:cubicBezTo>
                  <a:cubicBezTo>
                    <a:pt x="40" y="52"/>
                    <a:pt x="40" y="52"/>
                    <a:pt x="41" y="52"/>
                  </a:cubicBezTo>
                  <a:cubicBezTo>
                    <a:pt x="41" y="52"/>
                    <a:pt x="41" y="52"/>
                    <a:pt x="42" y="52"/>
                  </a:cubicBezTo>
                  <a:cubicBezTo>
                    <a:pt x="42" y="53"/>
                    <a:pt x="43" y="53"/>
                    <a:pt x="43" y="53"/>
                  </a:cubicBezTo>
                  <a:cubicBezTo>
                    <a:pt x="44" y="54"/>
                    <a:pt x="46" y="55"/>
                    <a:pt x="46" y="55"/>
                  </a:cubicBezTo>
                  <a:cubicBezTo>
                    <a:pt x="48" y="57"/>
                    <a:pt x="50" y="58"/>
                    <a:pt x="51" y="61"/>
                  </a:cubicBezTo>
                  <a:cubicBezTo>
                    <a:pt x="54" y="65"/>
                    <a:pt x="56" y="70"/>
                    <a:pt x="58" y="75"/>
                  </a:cubicBezTo>
                  <a:cubicBezTo>
                    <a:pt x="59" y="81"/>
                    <a:pt x="59" y="88"/>
                    <a:pt x="57" y="94"/>
                  </a:cubicBezTo>
                  <a:cubicBezTo>
                    <a:pt x="54" y="103"/>
                    <a:pt x="46" y="106"/>
                    <a:pt x="38" y="100"/>
                  </a:cubicBezTo>
                  <a:cubicBezTo>
                    <a:pt x="37" y="100"/>
                    <a:pt x="36" y="99"/>
                    <a:pt x="35" y="99"/>
                  </a:cubicBezTo>
                  <a:cubicBezTo>
                    <a:pt x="35" y="98"/>
                    <a:pt x="35" y="98"/>
                    <a:pt x="35" y="98"/>
                  </a:cubicBezTo>
                  <a:cubicBezTo>
                    <a:pt x="26" y="90"/>
                    <a:pt x="22" y="75"/>
                    <a:pt x="24" y="63"/>
                  </a:cubicBezTo>
                  <a:cubicBezTo>
                    <a:pt x="25" y="60"/>
                    <a:pt x="26" y="58"/>
                    <a:pt x="28" y="56"/>
                  </a:cubicBezTo>
                  <a:cubicBezTo>
                    <a:pt x="28" y="55"/>
                    <a:pt x="29" y="55"/>
                    <a:pt x="29" y="54"/>
                  </a:cubicBezTo>
                  <a:cubicBezTo>
                    <a:pt x="29" y="54"/>
                    <a:pt x="29" y="54"/>
                    <a:pt x="29" y="54"/>
                  </a:cubicBezTo>
                  <a:cubicBezTo>
                    <a:pt x="30" y="53"/>
                    <a:pt x="30" y="53"/>
                    <a:pt x="30" y="53"/>
                  </a:cubicBezTo>
                  <a:cubicBezTo>
                    <a:pt x="30" y="52"/>
                    <a:pt x="30" y="52"/>
                    <a:pt x="30" y="52"/>
                  </a:cubicBezTo>
                  <a:cubicBezTo>
                    <a:pt x="31" y="52"/>
                    <a:pt x="31" y="52"/>
                    <a:pt x="31" y="51"/>
                  </a:cubicBezTo>
                  <a:cubicBezTo>
                    <a:pt x="31" y="51"/>
                    <a:pt x="31" y="51"/>
                    <a:pt x="31" y="50"/>
                  </a:cubicBezTo>
                  <a:cubicBezTo>
                    <a:pt x="32" y="50"/>
                    <a:pt x="32" y="50"/>
                    <a:pt x="32" y="50"/>
                  </a:cubicBezTo>
                  <a:cubicBezTo>
                    <a:pt x="32" y="49"/>
                    <a:pt x="32" y="49"/>
                    <a:pt x="33" y="49"/>
                  </a:cubicBezTo>
                  <a:cubicBezTo>
                    <a:pt x="36" y="48"/>
                    <a:pt x="36" y="49"/>
                    <a:pt x="39" y="48"/>
                  </a:cubicBezTo>
                  <a:cubicBezTo>
                    <a:pt x="41" y="47"/>
                    <a:pt x="43" y="46"/>
                    <a:pt x="46" y="45"/>
                  </a:cubicBezTo>
                  <a:cubicBezTo>
                    <a:pt x="49" y="44"/>
                    <a:pt x="49" y="45"/>
                    <a:pt x="52" y="43"/>
                  </a:cubicBezTo>
                  <a:cubicBezTo>
                    <a:pt x="53" y="42"/>
                    <a:pt x="53" y="42"/>
                    <a:pt x="54" y="42"/>
                  </a:cubicBezTo>
                  <a:cubicBezTo>
                    <a:pt x="55" y="41"/>
                    <a:pt x="56" y="39"/>
                    <a:pt x="58" y="39"/>
                  </a:cubicBezTo>
                  <a:cubicBezTo>
                    <a:pt x="58" y="38"/>
                    <a:pt x="57" y="38"/>
                    <a:pt x="58" y="38"/>
                  </a:cubicBezTo>
                  <a:cubicBezTo>
                    <a:pt x="58" y="37"/>
                    <a:pt x="58" y="37"/>
                    <a:pt x="58" y="37"/>
                  </a:cubicBezTo>
                  <a:cubicBezTo>
                    <a:pt x="58" y="36"/>
                    <a:pt x="58" y="35"/>
                    <a:pt x="59" y="35"/>
                  </a:cubicBezTo>
                  <a:cubicBezTo>
                    <a:pt x="59" y="33"/>
                    <a:pt x="60" y="33"/>
                    <a:pt x="62" y="33"/>
                  </a:cubicBezTo>
                  <a:cubicBezTo>
                    <a:pt x="62" y="32"/>
                    <a:pt x="62" y="31"/>
                    <a:pt x="62" y="30"/>
                  </a:cubicBezTo>
                  <a:cubicBezTo>
                    <a:pt x="62" y="29"/>
                    <a:pt x="63" y="29"/>
                    <a:pt x="64" y="28"/>
                  </a:cubicBezTo>
                  <a:cubicBezTo>
                    <a:pt x="63" y="27"/>
                    <a:pt x="62" y="28"/>
                    <a:pt x="63" y="26"/>
                  </a:cubicBezTo>
                  <a:cubicBezTo>
                    <a:pt x="63" y="26"/>
                    <a:pt x="63" y="25"/>
                    <a:pt x="63" y="25"/>
                  </a:cubicBezTo>
                  <a:cubicBezTo>
                    <a:pt x="63" y="24"/>
                    <a:pt x="63" y="24"/>
                    <a:pt x="63" y="23"/>
                  </a:cubicBezTo>
                  <a:cubicBezTo>
                    <a:pt x="63" y="22"/>
                    <a:pt x="64" y="22"/>
                    <a:pt x="64" y="21"/>
                  </a:cubicBezTo>
                  <a:cubicBezTo>
                    <a:pt x="65" y="21"/>
                    <a:pt x="65" y="21"/>
                    <a:pt x="66" y="20"/>
                  </a:cubicBezTo>
                  <a:cubicBezTo>
                    <a:pt x="66" y="20"/>
                    <a:pt x="66" y="20"/>
                    <a:pt x="66" y="20"/>
                  </a:cubicBezTo>
                  <a:cubicBezTo>
                    <a:pt x="67" y="20"/>
                    <a:pt x="67" y="20"/>
                    <a:pt x="67" y="20"/>
                  </a:cubicBezTo>
                  <a:cubicBezTo>
                    <a:pt x="68" y="20"/>
                    <a:pt x="68" y="20"/>
                    <a:pt x="68" y="20"/>
                  </a:cubicBezTo>
                  <a:cubicBezTo>
                    <a:pt x="64" y="19"/>
                    <a:pt x="60" y="20"/>
                    <a:pt x="56" y="20"/>
                  </a:cubicBezTo>
                  <a:cubicBezTo>
                    <a:pt x="38" y="20"/>
                    <a:pt x="38" y="20"/>
                    <a:pt x="38" y="20"/>
                  </a:cubicBezTo>
                  <a:cubicBezTo>
                    <a:pt x="35" y="20"/>
                    <a:pt x="36" y="19"/>
                    <a:pt x="33" y="21"/>
                  </a:cubicBezTo>
                  <a:cubicBezTo>
                    <a:pt x="32" y="21"/>
                    <a:pt x="26" y="25"/>
                    <a:pt x="25" y="25"/>
                  </a:cubicBezTo>
                  <a:cubicBezTo>
                    <a:pt x="25" y="25"/>
                    <a:pt x="25" y="25"/>
                    <a:pt x="25" y="25"/>
                  </a:cubicBezTo>
                  <a:cubicBezTo>
                    <a:pt x="25" y="24"/>
                    <a:pt x="25" y="24"/>
                    <a:pt x="25" y="24"/>
                  </a:cubicBezTo>
                  <a:cubicBezTo>
                    <a:pt x="25" y="24"/>
                    <a:pt x="26" y="24"/>
                    <a:pt x="26" y="24"/>
                  </a:cubicBezTo>
                  <a:cubicBezTo>
                    <a:pt x="26" y="23"/>
                    <a:pt x="27" y="23"/>
                    <a:pt x="27" y="22"/>
                  </a:cubicBezTo>
                  <a:cubicBezTo>
                    <a:pt x="27" y="21"/>
                    <a:pt x="27" y="21"/>
                    <a:pt x="27" y="20"/>
                  </a:cubicBezTo>
                  <a:cubicBezTo>
                    <a:pt x="27" y="19"/>
                    <a:pt x="27" y="19"/>
                    <a:pt x="27" y="19"/>
                  </a:cubicBezTo>
                  <a:cubicBezTo>
                    <a:pt x="27" y="19"/>
                    <a:pt x="29" y="18"/>
                    <a:pt x="29" y="18"/>
                  </a:cubicBezTo>
                  <a:cubicBezTo>
                    <a:pt x="30" y="17"/>
                    <a:pt x="31" y="17"/>
                    <a:pt x="32" y="16"/>
                  </a:cubicBezTo>
                  <a:cubicBezTo>
                    <a:pt x="33" y="16"/>
                    <a:pt x="35" y="15"/>
                    <a:pt x="37" y="14"/>
                  </a:cubicBezTo>
                  <a:cubicBezTo>
                    <a:pt x="46" y="8"/>
                    <a:pt x="46" y="8"/>
                    <a:pt x="46" y="8"/>
                  </a:cubicBezTo>
                  <a:cubicBezTo>
                    <a:pt x="48" y="7"/>
                    <a:pt x="50" y="7"/>
                    <a:pt x="51" y="6"/>
                  </a:cubicBezTo>
                  <a:cubicBezTo>
                    <a:pt x="53" y="5"/>
                    <a:pt x="55" y="4"/>
                    <a:pt x="56" y="3"/>
                  </a:cubicBezTo>
                  <a:cubicBezTo>
                    <a:pt x="60" y="1"/>
                    <a:pt x="60" y="1"/>
                    <a:pt x="60" y="1"/>
                  </a:cubicBezTo>
                  <a:cubicBezTo>
                    <a:pt x="61" y="1"/>
                    <a:pt x="61" y="1"/>
                    <a:pt x="62" y="1"/>
                  </a:cubicBezTo>
                  <a:cubicBezTo>
                    <a:pt x="73" y="1"/>
                    <a:pt x="73" y="1"/>
                    <a:pt x="73" y="1"/>
                  </a:cubicBezTo>
                  <a:cubicBezTo>
                    <a:pt x="74" y="1"/>
                    <a:pt x="76" y="0"/>
                    <a:pt x="77" y="1"/>
                  </a:cubicBezTo>
                  <a:cubicBezTo>
                    <a:pt x="78" y="2"/>
                    <a:pt x="80" y="3"/>
                    <a:pt x="82" y="3"/>
                  </a:cubicBezTo>
                  <a:cubicBezTo>
                    <a:pt x="85" y="5"/>
                    <a:pt x="88" y="7"/>
                    <a:pt x="92" y="9"/>
                  </a:cubicBezTo>
                  <a:cubicBezTo>
                    <a:pt x="97" y="11"/>
                    <a:pt x="102" y="14"/>
                    <a:pt x="107" y="16"/>
                  </a:cubicBezTo>
                  <a:cubicBezTo>
                    <a:pt x="108" y="17"/>
                    <a:pt x="109" y="17"/>
                    <a:pt x="109" y="18"/>
                  </a:cubicBezTo>
                  <a:cubicBezTo>
                    <a:pt x="112" y="19"/>
                    <a:pt x="112" y="19"/>
                    <a:pt x="112" y="19"/>
                  </a:cubicBezTo>
                  <a:cubicBezTo>
                    <a:pt x="112" y="19"/>
                    <a:pt x="111" y="20"/>
                    <a:pt x="112" y="22"/>
                  </a:cubicBezTo>
                  <a:cubicBezTo>
                    <a:pt x="112" y="24"/>
                    <a:pt x="113" y="24"/>
                    <a:pt x="113" y="24"/>
                  </a:cubicBezTo>
                  <a:cubicBezTo>
                    <a:pt x="113" y="25"/>
                    <a:pt x="112" y="24"/>
                    <a:pt x="111" y="23"/>
                  </a:cubicBezTo>
                  <a:cubicBezTo>
                    <a:pt x="111" y="23"/>
                    <a:pt x="110" y="23"/>
                    <a:pt x="109" y="22"/>
                  </a:cubicBezTo>
                  <a:cubicBezTo>
                    <a:pt x="104" y="20"/>
                    <a:pt x="104" y="20"/>
                    <a:pt x="104" y="20"/>
                  </a:cubicBezTo>
                  <a:cubicBezTo>
                    <a:pt x="104" y="20"/>
                    <a:pt x="104" y="20"/>
                    <a:pt x="103" y="20"/>
                  </a:cubicBezTo>
                  <a:cubicBezTo>
                    <a:pt x="94" y="20"/>
                    <a:pt x="85" y="20"/>
                    <a:pt x="76" y="20"/>
                  </a:cubicBezTo>
                  <a:cubicBezTo>
                    <a:pt x="74" y="20"/>
                    <a:pt x="72" y="19"/>
                    <a:pt x="70" y="20"/>
                  </a:cubicBezTo>
                  <a:cubicBezTo>
                    <a:pt x="71" y="20"/>
                    <a:pt x="71" y="20"/>
                    <a:pt x="71" y="21"/>
                  </a:cubicBezTo>
                  <a:cubicBezTo>
                    <a:pt x="73" y="21"/>
                    <a:pt x="75" y="21"/>
                    <a:pt x="75" y="24"/>
                  </a:cubicBezTo>
                  <a:cubicBezTo>
                    <a:pt x="75" y="25"/>
                    <a:pt x="74" y="26"/>
                    <a:pt x="74" y="27"/>
                  </a:cubicBezTo>
                  <a:cubicBezTo>
                    <a:pt x="75" y="28"/>
                    <a:pt x="76" y="29"/>
                    <a:pt x="76" y="29"/>
                  </a:cubicBezTo>
                  <a:cubicBezTo>
                    <a:pt x="76" y="30"/>
                    <a:pt x="76" y="30"/>
                    <a:pt x="76" y="31"/>
                  </a:cubicBezTo>
                  <a:cubicBezTo>
                    <a:pt x="77" y="32"/>
                    <a:pt x="77" y="32"/>
                    <a:pt x="77" y="32"/>
                  </a:cubicBezTo>
                  <a:cubicBezTo>
                    <a:pt x="78" y="32"/>
                    <a:pt x="78" y="32"/>
                    <a:pt x="78" y="33"/>
                  </a:cubicBezTo>
                  <a:cubicBezTo>
                    <a:pt x="78" y="35"/>
                    <a:pt x="78" y="34"/>
                    <a:pt x="79" y="35"/>
                  </a:cubicBezTo>
                  <a:cubicBezTo>
                    <a:pt x="80" y="36"/>
                    <a:pt x="80" y="36"/>
                    <a:pt x="79" y="37"/>
                  </a:cubicBezTo>
                  <a:cubicBezTo>
                    <a:pt x="81" y="38"/>
                    <a:pt x="83" y="40"/>
                    <a:pt x="84" y="42"/>
                  </a:cubicBezTo>
                  <a:cubicBezTo>
                    <a:pt x="86" y="44"/>
                    <a:pt x="86" y="44"/>
                    <a:pt x="86" y="44"/>
                  </a:cubicBezTo>
                  <a:cubicBezTo>
                    <a:pt x="87" y="46"/>
                    <a:pt x="88" y="46"/>
                    <a:pt x="90" y="46"/>
                  </a:cubicBezTo>
                  <a:cubicBezTo>
                    <a:pt x="93" y="46"/>
                    <a:pt x="96" y="48"/>
                    <a:pt x="98" y="48"/>
                  </a:cubicBezTo>
                  <a:cubicBezTo>
                    <a:pt x="99" y="48"/>
                    <a:pt x="100" y="48"/>
                    <a:pt x="101" y="49"/>
                  </a:cubicBezTo>
                  <a:cubicBezTo>
                    <a:pt x="105" y="49"/>
                    <a:pt x="105" y="50"/>
                    <a:pt x="106" y="52"/>
                  </a:cubicBezTo>
                  <a:cubicBezTo>
                    <a:pt x="107" y="52"/>
                    <a:pt x="107" y="53"/>
                    <a:pt x="107" y="53"/>
                  </a:cubicBezTo>
                  <a:cubicBezTo>
                    <a:pt x="107" y="53"/>
                    <a:pt x="108" y="54"/>
                    <a:pt x="108" y="54"/>
                  </a:cubicBezTo>
                  <a:cubicBezTo>
                    <a:pt x="108" y="54"/>
                    <a:pt x="108" y="54"/>
                    <a:pt x="109" y="55"/>
                  </a:cubicBezTo>
                  <a:cubicBezTo>
                    <a:pt x="115" y="61"/>
                    <a:pt x="115" y="73"/>
                    <a:pt x="112" y="81"/>
                  </a:cubicBezTo>
                  <a:cubicBezTo>
                    <a:pt x="110" y="87"/>
                    <a:pt x="108" y="91"/>
                    <a:pt x="105" y="96"/>
                  </a:cubicBezTo>
                  <a:cubicBezTo>
                    <a:pt x="103" y="98"/>
                    <a:pt x="103" y="98"/>
                    <a:pt x="103" y="98"/>
                  </a:cubicBezTo>
                  <a:cubicBezTo>
                    <a:pt x="102" y="98"/>
                    <a:pt x="102" y="98"/>
                    <a:pt x="102" y="98"/>
                  </a:cubicBezTo>
                  <a:cubicBezTo>
                    <a:pt x="115" y="98"/>
                    <a:pt x="115" y="98"/>
                    <a:pt x="115" y="98"/>
                  </a:cubicBezTo>
                  <a:cubicBezTo>
                    <a:pt x="116" y="104"/>
                    <a:pt x="116" y="104"/>
                    <a:pt x="116" y="104"/>
                  </a:cubicBezTo>
                  <a:cubicBezTo>
                    <a:pt x="118" y="104"/>
                    <a:pt x="118" y="104"/>
                    <a:pt x="118" y="104"/>
                  </a:cubicBezTo>
                  <a:cubicBezTo>
                    <a:pt x="118" y="98"/>
                    <a:pt x="118" y="92"/>
                    <a:pt x="118" y="86"/>
                  </a:cubicBezTo>
                  <a:cubicBezTo>
                    <a:pt x="118" y="70"/>
                    <a:pt x="118" y="55"/>
                    <a:pt x="118" y="40"/>
                  </a:cubicBezTo>
                  <a:cubicBezTo>
                    <a:pt x="118" y="39"/>
                    <a:pt x="118" y="35"/>
                    <a:pt x="117" y="35"/>
                  </a:cubicBezTo>
                  <a:cubicBezTo>
                    <a:pt x="117" y="35"/>
                    <a:pt x="117" y="34"/>
                    <a:pt x="117" y="33"/>
                  </a:cubicBezTo>
                  <a:cubicBezTo>
                    <a:pt x="117" y="32"/>
                    <a:pt x="117" y="32"/>
                    <a:pt x="117" y="32"/>
                  </a:cubicBezTo>
                  <a:cubicBezTo>
                    <a:pt x="117" y="31"/>
                    <a:pt x="116" y="31"/>
                    <a:pt x="116" y="30"/>
                  </a:cubicBezTo>
                  <a:cubicBezTo>
                    <a:pt x="116" y="29"/>
                    <a:pt x="117" y="28"/>
                    <a:pt x="117" y="27"/>
                  </a:cubicBezTo>
                  <a:cubicBezTo>
                    <a:pt x="115" y="27"/>
                    <a:pt x="115" y="26"/>
                    <a:pt x="115" y="24"/>
                  </a:cubicBezTo>
                  <a:cubicBezTo>
                    <a:pt x="115" y="24"/>
                    <a:pt x="115" y="24"/>
                    <a:pt x="115" y="24"/>
                  </a:cubicBezTo>
                  <a:cubicBezTo>
                    <a:pt x="114" y="24"/>
                    <a:pt x="114" y="23"/>
                    <a:pt x="114" y="23"/>
                  </a:cubicBezTo>
                  <a:cubicBezTo>
                    <a:pt x="113" y="23"/>
                    <a:pt x="113" y="23"/>
                    <a:pt x="113" y="23"/>
                  </a:cubicBezTo>
                  <a:cubicBezTo>
                    <a:pt x="113" y="22"/>
                    <a:pt x="112" y="21"/>
                    <a:pt x="113" y="20"/>
                  </a:cubicBezTo>
                  <a:cubicBezTo>
                    <a:pt x="113" y="20"/>
                    <a:pt x="113" y="19"/>
                    <a:pt x="114" y="19"/>
                  </a:cubicBezTo>
                  <a:cubicBezTo>
                    <a:pt x="114" y="19"/>
                    <a:pt x="114" y="19"/>
                    <a:pt x="115" y="19"/>
                  </a:cubicBezTo>
                  <a:cubicBezTo>
                    <a:pt x="132" y="19"/>
                    <a:pt x="132" y="19"/>
                    <a:pt x="132" y="19"/>
                  </a:cubicBezTo>
                  <a:cubicBezTo>
                    <a:pt x="133" y="19"/>
                    <a:pt x="134" y="19"/>
                    <a:pt x="134" y="20"/>
                  </a:cubicBezTo>
                  <a:cubicBezTo>
                    <a:pt x="135" y="20"/>
                    <a:pt x="135" y="21"/>
                    <a:pt x="135" y="21"/>
                  </a:cubicBezTo>
                  <a:cubicBezTo>
                    <a:pt x="135" y="22"/>
                    <a:pt x="134" y="22"/>
                    <a:pt x="134" y="23"/>
                  </a:cubicBezTo>
                  <a:cubicBezTo>
                    <a:pt x="134" y="23"/>
                    <a:pt x="133" y="24"/>
                    <a:pt x="133" y="24"/>
                  </a:cubicBezTo>
                  <a:cubicBezTo>
                    <a:pt x="133" y="24"/>
                    <a:pt x="133" y="24"/>
                    <a:pt x="133" y="25"/>
                  </a:cubicBezTo>
                  <a:cubicBezTo>
                    <a:pt x="132" y="26"/>
                    <a:pt x="131" y="27"/>
                    <a:pt x="130" y="27"/>
                  </a:cubicBezTo>
                  <a:cubicBezTo>
                    <a:pt x="130" y="28"/>
                    <a:pt x="131" y="29"/>
                    <a:pt x="130" y="31"/>
                  </a:cubicBezTo>
                  <a:cubicBezTo>
                    <a:pt x="130" y="31"/>
                    <a:pt x="130" y="32"/>
                    <a:pt x="130" y="32"/>
                  </a:cubicBezTo>
                  <a:cubicBezTo>
                    <a:pt x="131" y="34"/>
                    <a:pt x="130" y="35"/>
                    <a:pt x="130" y="35"/>
                  </a:cubicBezTo>
                  <a:cubicBezTo>
                    <a:pt x="130" y="39"/>
                    <a:pt x="130" y="39"/>
                    <a:pt x="130" y="39"/>
                  </a:cubicBezTo>
                  <a:cubicBezTo>
                    <a:pt x="130" y="40"/>
                    <a:pt x="130" y="40"/>
                    <a:pt x="130" y="40"/>
                  </a:cubicBezTo>
                  <a:cubicBezTo>
                    <a:pt x="130" y="42"/>
                    <a:pt x="130" y="44"/>
                    <a:pt x="130" y="45"/>
                  </a:cubicBezTo>
                  <a:cubicBezTo>
                    <a:pt x="130" y="46"/>
                    <a:pt x="129" y="46"/>
                    <a:pt x="129" y="47"/>
                  </a:cubicBezTo>
                  <a:cubicBezTo>
                    <a:pt x="129" y="50"/>
                    <a:pt x="129" y="50"/>
                    <a:pt x="129" y="50"/>
                  </a:cubicBezTo>
                  <a:cubicBezTo>
                    <a:pt x="129" y="52"/>
                    <a:pt x="129" y="54"/>
                    <a:pt x="129" y="55"/>
                  </a:cubicBezTo>
                  <a:cubicBezTo>
                    <a:pt x="129" y="57"/>
                    <a:pt x="129" y="59"/>
                    <a:pt x="129" y="61"/>
                  </a:cubicBezTo>
                  <a:cubicBezTo>
                    <a:pt x="129" y="62"/>
                    <a:pt x="129" y="62"/>
                    <a:pt x="129" y="63"/>
                  </a:cubicBezTo>
                  <a:cubicBezTo>
                    <a:pt x="129" y="66"/>
                    <a:pt x="129" y="66"/>
                    <a:pt x="129" y="66"/>
                  </a:cubicBezTo>
                  <a:cubicBezTo>
                    <a:pt x="129" y="67"/>
                    <a:pt x="129" y="67"/>
                    <a:pt x="129" y="68"/>
                  </a:cubicBezTo>
                  <a:cubicBezTo>
                    <a:pt x="129" y="69"/>
                    <a:pt x="129" y="70"/>
                    <a:pt x="129" y="71"/>
                  </a:cubicBezTo>
                  <a:cubicBezTo>
                    <a:pt x="129" y="72"/>
                    <a:pt x="129" y="74"/>
                    <a:pt x="129" y="76"/>
                  </a:cubicBezTo>
                  <a:cubicBezTo>
                    <a:pt x="129" y="77"/>
                    <a:pt x="129" y="77"/>
                    <a:pt x="129" y="78"/>
                  </a:cubicBezTo>
                  <a:cubicBezTo>
                    <a:pt x="129" y="81"/>
                    <a:pt x="129" y="81"/>
                    <a:pt x="129" y="81"/>
                  </a:cubicBezTo>
                  <a:cubicBezTo>
                    <a:pt x="129" y="82"/>
                    <a:pt x="129" y="83"/>
                    <a:pt x="129" y="83"/>
                  </a:cubicBezTo>
                  <a:cubicBezTo>
                    <a:pt x="129" y="86"/>
                    <a:pt x="129" y="86"/>
                    <a:pt x="129" y="86"/>
                  </a:cubicBezTo>
                  <a:cubicBezTo>
                    <a:pt x="129" y="87"/>
                    <a:pt x="129" y="88"/>
                    <a:pt x="129" y="88"/>
                  </a:cubicBezTo>
                  <a:cubicBezTo>
                    <a:pt x="129" y="91"/>
                    <a:pt x="129" y="91"/>
                    <a:pt x="129" y="91"/>
                  </a:cubicBezTo>
                  <a:cubicBezTo>
                    <a:pt x="129" y="91"/>
                    <a:pt x="129" y="92"/>
                    <a:pt x="129" y="92"/>
                  </a:cubicBezTo>
                  <a:cubicBezTo>
                    <a:pt x="129" y="97"/>
                    <a:pt x="129" y="101"/>
                    <a:pt x="129" y="106"/>
                  </a:cubicBezTo>
                  <a:cubicBezTo>
                    <a:pt x="129" y="107"/>
                    <a:pt x="129" y="108"/>
                    <a:pt x="129" y="109"/>
                  </a:cubicBezTo>
                  <a:cubicBezTo>
                    <a:pt x="129" y="110"/>
                    <a:pt x="129" y="110"/>
                    <a:pt x="128" y="110"/>
                  </a:cubicBezTo>
                  <a:cubicBezTo>
                    <a:pt x="128" y="110"/>
                    <a:pt x="128" y="110"/>
                    <a:pt x="128" y="110"/>
                  </a:cubicBezTo>
                  <a:cubicBezTo>
                    <a:pt x="127" y="110"/>
                    <a:pt x="127" y="110"/>
                    <a:pt x="127" y="110"/>
                  </a:cubicBezTo>
                  <a:cubicBezTo>
                    <a:pt x="128" y="36"/>
                    <a:pt x="128" y="36"/>
                    <a:pt x="128" y="36"/>
                  </a:cubicBezTo>
                  <a:cubicBezTo>
                    <a:pt x="126" y="36"/>
                    <a:pt x="126" y="36"/>
                    <a:pt x="126" y="36"/>
                  </a:cubicBezTo>
                  <a:cubicBezTo>
                    <a:pt x="126" y="37"/>
                    <a:pt x="125" y="97"/>
                    <a:pt x="125" y="102"/>
                  </a:cubicBezTo>
                  <a:cubicBezTo>
                    <a:pt x="125" y="104"/>
                    <a:pt x="125" y="106"/>
                    <a:pt x="125" y="107"/>
                  </a:cubicBezTo>
                  <a:cubicBezTo>
                    <a:pt x="125" y="111"/>
                    <a:pt x="125" y="111"/>
                    <a:pt x="125" y="111"/>
                  </a:cubicBezTo>
                  <a:cubicBezTo>
                    <a:pt x="125" y="111"/>
                    <a:pt x="125" y="111"/>
                    <a:pt x="124" y="111"/>
                  </a:cubicBezTo>
                  <a:cubicBezTo>
                    <a:pt x="124" y="110"/>
                    <a:pt x="124" y="103"/>
                    <a:pt x="124" y="102"/>
                  </a:cubicBezTo>
                  <a:cubicBezTo>
                    <a:pt x="125" y="55"/>
                    <a:pt x="125" y="55"/>
                    <a:pt x="125" y="55"/>
                  </a:cubicBezTo>
                  <a:cubicBezTo>
                    <a:pt x="125" y="51"/>
                    <a:pt x="125" y="48"/>
                    <a:pt x="125" y="45"/>
                  </a:cubicBezTo>
                  <a:cubicBezTo>
                    <a:pt x="125" y="42"/>
                    <a:pt x="125" y="39"/>
                    <a:pt x="125" y="36"/>
                  </a:cubicBezTo>
                  <a:cubicBezTo>
                    <a:pt x="122" y="36"/>
                    <a:pt x="122" y="36"/>
                    <a:pt x="122" y="36"/>
                  </a:cubicBezTo>
                  <a:cubicBezTo>
                    <a:pt x="123" y="107"/>
                    <a:pt x="123" y="107"/>
                    <a:pt x="123" y="107"/>
                  </a:cubicBezTo>
                  <a:cubicBezTo>
                    <a:pt x="122" y="106"/>
                    <a:pt x="122" y="106"/>
                    <a:pt x="122" y="106"/>
                  </a:cubicBezTo>
                  <a:cubicBezTo>
                    <a:pt x="121" y="36"/>
                    <a:pt x="121" y="36"/>
                    <a:pt x="121" y="36"/>
                  </a:cubicBezTo>
                  <a:cubicBezTo>
                    <a:pt x="119" y="36"/>
                    <a:pt x="119" y="36"/>
                    <a:pt x="119" y="36"/>
                  </a:cubicBezTo>
                  <a:cubicBezTo>
                    <a:pt x="119" y="106"/>
                    <a:pt x="119" y="106"/>
                    <a:pt x="119" y="106"/>
                  </a:cubicBezTo>
                  <a:cubicBezTo>
                    <a:pt x="120" y="106"/>
                    <a:pt x="120" y="106"/>
                    <a:pt x="120" y="106"/>
                  </a:cubicBezTo>
                  <a:cubicBezTo>
                    <a:pt x="120" y="106"/>
                    <a:pt x="120" y="106"/>
                    <a:pt x="120" y="106"/>
                  </a:cubicBezTo>
                  <a:cubicBezTo>
                    <a:pt x="118" y="106"/>
                    <a:pt x="118" y="107"/>
                    <a:pt x="116" y="108"/>
                  </a:cubicBezTo>
                  <a:cubicBezTo>
                    <a:pt x="115" y="108"/>
                    <a:pt x="114" y="109"/>
                    <a:pt x="112" y="109"/>
                  </a:cubicBezTo>
                  <a:cubicBezTo>
                    <a:pt x="112" y="110"/>
                    <a:pt x="111" y="110"/>
                    <a:pt x="111" y="110"/>
                  </a:cubicBezTo>
                  <a:cubicBezTo>
                    <a:pt x="110" y="111"/>
                    <a:pt x="110" y="111"/>
                    <a:pt x="110" y="111"/>
                  </a:cubicBezTo>
                  <a:cubicBezTo>
                    <a:pt x="108" y="111"/>
                    <a:pt x="105" y="111"/>
                    <a:pt x="103" y="111"/>
                  </a:cubicBezTo>
                  <a:cubicBezTo>
                    <a:pt x="87" y="111"/>
                    <a:pt x="87" y="111"/>
                    <a:pt x="87" y="111"/>
                  </a:cubicBezTo>
                  <a:cubicBezTo>
                    <a:pt x="85" y="111"/>
                    <a:pt x="83" y="111"/>
                    <a:pt x="81" y="111"/>
                  </a:cubicBezTo>
                  <a:cubicBezTo>
                    <a:pt x="81" y="112"/>
                    <a:pt x="81" y="113"/>
                    <a:pt x="80" y="114"/>
                  </a:cubicBezTo>
                  <a:cubicBezTo>
                    <a:pt x="80" y="114"/>
                    <a:pt x="80" y="114"/>
                    <a:pt x="80" y="115"/>
                  </a:cubicBezTo>
                  <a:cubicBezTo>
                    <a:pt x="80" y="115"/>
                    <a:pt x="81" y="116"/>
                    <a:pt x="81" y="116"/>
                  </a:cubicBezTo>
                  <a:cubicBezTo>
                    <a:pt x="82" y="117"/>
                    <a:pt x="81" y="118"/>
                    <a:pt x="80" y="118"/>
                  </a:cubicBezTo>
                  <a:cubicBezTo>
                    <a:pt x="78" y="118"/>
                    <a:pt x="74" y="118"/>
                    <a:pt x="72" y="118"/>
                  </a:cubicBezTo>
                  <a:cubicBezTo>
                    <a:pt x="72" y="118"/>
                    <a:pt x="71" y="118"/>
                    <a:pt x="70" y="119"/>
                  </a:cubicBezTo>
                  <a:cubicBezTo>
                    <a:pt x="70" y="119"/>
                    <a:pt x="70" y="120"/>
                    <a:pt x="70" y="120"/>
                  </a:cubicBezTo>
                  <a:cubicBezTo>
                    <a:pt x="71" y="120"/>
                    <a:pt x="77" y="120"/>
                    <a:pt x="78" y="120"/>
                  </a:cubicBezTo>
                  <a:cubicBezTo>
                    <a:pt x="86" y="119"/>
                    <a:pt x="94" y="118"/>
                    <a:pt x="101" y="115"/>
                  </a:cubicBezTo>
                  <a:cubicBezTo>
                    <a:pt x="107" y="113"/>
                    <a:pt x="112" y="111"/>
                    <a:pt x="117" y="108"/>
                  </a:cubicBezTo>
                  <a:cubicBezTo>
                    <a:pt x="118" y="107"/>
                    <a:pt x="119" y="107"/>
                    <a:pt x="120" y="107"/>
                  </a:cubicBezTo>
                  <a:cubicBezTo>
                    <a:pt x="123" y="107"/>
                    <a:pt x="123" y="110"/>
                    <a:pt x="123" y="113"/>
                  </a:cubicBezTo>
                  <a:cubicBezTo>
                    <a:pt x="125" y="112"/>
                    <a:pt x="125" y="112"/>
                    <a:pt x="125" y="112"/>
                  </a:cubicBezTo>
                  <a:cubicBezTo>
                    <a:pt x="126" y="112"/>
                    <a:pt x="127" y="112"/>
                    <a:pt x="128" y="111"/>
                  </a:cubicBezTo>
                  <a:cubicBezTo>
                    <a:pt x="128" y="111"/>
                    <a:pt x="129" y="111"/>
                    <a:pt x="129" y="111"/>
                  </a:cubicBezTo>
                  <a:cubicBezTo>
                    <a:pt x="132" y="111"/>
                    <a:pt x="132" y="111"/>
                    <a:pt x="132" y="111"/>
                  </a:cubicBezTo>
                  <a:cubicBezTo>
                    <a:pt x="133" y="111"/>
                    <a:pt x="135" y="111"/>
                    <a:pt x="136" y="110"/>
                  </a:cubicBezTo>
                  <a:cubicBezTo>
                    <a:pt x="137" y="110"/>
                    <a:pt x="138" y="110"/>
                    <a:pt x="138" y="110"/>
                  </a:cubicBezTo>
                  <a:cubicBezTo>
                    <a:pt x="139" y="110"/>
                    <a:pt x="139" y="110"/>
                    <a:pt x="139" y="110"/>
                  </a:cubicBezTo>
                  <a:cubicBezTo>
                    <a:pt x="139" y="111"/>
                    <a:pt x="138" y="112"/>
                    <a:pt x="138" y="112"/>
                  </a:cubicBezTo>
                  <a:cubicBezTo>
                    <a:pt x="136" y="114"/>
                    <a:pt x="135" y="116"/>
                    <a:pt x="134" y="117"/>
                  </a:cubicBezTo>
                  <a:cubicBezTo>
                    <a:pt x="134" y="118"/>
                    <a:pt x="134" y="118"/>
                    <a:pt x="134" y="118"/>
                  </a:cubicBezTo>
                  <a:cubicBezTo>
                    <a:pt x="134" y="119"/>
                    <a:pt x="135" y="120"/>
                    <a:pt x="136" y="121"/>
                  </a:cubicBezTo>
                  <a:cubicBezTo>
                    <a:pt x="137" y="123"/>
                    <a:pt x="137" y="123"/>
                    <a:pt x="137" y="123"/>
                  </a:cubicBezTo>
                  <a:cubicBezTo>
                    <a:pt x="138" y="124"/>
                    <a:pt x="138" y="124"/>
                    <a:pt x="138" y="124"/>
                  </a:cubicBezTo>
                  <a:cubicBezTo>
                    <a:pt x="139" y="125"/>
                    <a:pt x="140" y="128"/>
                    <a:pt x="141" y="128"/>
                  </a:cubicBezTo>
                  <a:cubicBezTo>
                    <a:pt x="140" y="128"/>
                    <a:pt x="138" y="128"/>
                    <a:pt x="138" y="128"/>
                  </a:cubicBezTo>
                  <a:cubicBezTo>
                    <a:pt x="135" y="127"/>
                    <a:pt x="134" y="127"/>
                    <a:pt x="131" y="128"/>
                  </a:cubicBezTo>
                  <a:cubicBezTo>
                    <a:pt x="127" y="129"/>
                    <a:pt x="127" y="129"/>
                    <a:pt x="127" y="129"/>
                  </a:cubicBezTo>
                  <a:cubicBezTo>
                    <a:pt x="126" y="129"/>
                    <a:pt x="125" y="130"/>
                    <a:pt x="123" y="130"/>
                  </a:cubicBezTo>
                  <a:cubicBezTo>
                    <a:pt x="122" y="130"/>
                    <a:pt x="121" y="130"/>
                    <a:pt x="120" y="130"/>
                  </a:cubicBezTo>
                  <a:cubicBezTo>
                    <a:pt x="119" y="129"/>
                    <a:pt x="119" y="129"/>
                    <a:pt x="119" y="127"/>
                  </a:cubicBezTo>
                  <a:cubicBezTo>
                    <a:pt x="113" y="131"/>
                    <a:pt x="113" y="131"/>
                    <a:pt x="113" y="131"/>
                  </a:cubicBezTo>
                  <a:cubicBezTo>
                    <a:pt x="112" y="131"/>
                    <a:pt x="112" y="131"/>
                    <a:pt x="111" y="131"/>
                  </a:cubicBezTo>
                  <a:cubicBezTo>
                    <a:pt x="105" y="133"/>
                    <a:pt x="105" y="133"/>
                    <a:pt x="105" y="133"/>
                  </a:cubicBezTo>
                  <a:cubicBezTo>
                    <a:pt x="105" y="134"/>
                    <a:pt x="105" y="134"/>
                    <a:pt x="104" y="134"/>
                  </a:cubicBezTo>
                  <a:cubicBezTo>
                    <a:pt x="104" y="134"/>
                    <a:pt x="103" y="134"/>
                    <a:pt x="102" y="135"/>
                  </a:cubicBezTo>
                  <a:cubicBezTo>
                    <a:pt x="101" y="135"/>
                    <a:pt x="100" y="135"/>
                    <a:pt x="99" y="135"/>
                  </a:cubicBezTo>
                  <a:cubicBezTo>
                    <a:pt x="96" y="136"/>
                    <a:pt x="96" y="136"/>
                    <a:pt x="96" y="136"/>
                  </a:cubicBezTo>
                  <a:cubicBezTo>
                    <a:pt x="95" y="136"/>
                    <a:pt x="94" y="136"/>
                    <a:pt x="93" y="137"/>
                  </a:cubicBezTo>
                  <a:cubicBezTo>
                    <a:pt x="88" y="138"/>
                    <a:pt x="88" y="138"/>
                    <a:pt x="88" y="138"/>
                  </a:cubicBezTo>
                  <a:cubicBezTo>
                    <a:pt x="85" y="138"/>
                    <a:pt x="83" y="138"/>
                    <a:pt x="80" y="138"/>
                  </a:cubicBezTo>
                  <a:cubicBezTo>
                    <a:pt x="76" y="139"/>
                    <a:pt x="76" y="139"/>
                    <a:pt x="76" y="139"/>
                  </a:cubicBezTo>
                  <a:cubicBezTo>
                    <a:pt x="75" y="139"/>
                    <a:pt x="74" y="139"/>
                    <a:pt x="74" y="139"/>
                  </a:cubicBezTo>
                  <a:cubicBezTo>
                    <a:pt x="74" y="139"/>
                    <a:pt x="74" y="139"/>
                    <a:pt x="74" y="139"/>
                  </a:cubicBezTo>
                  <a:moveTo>
                    <a:pt x="64" y="118"/>
                  </a:moveTo>
                  <a:cubicBezTo>
                    <a:pt x="64" y="118"/>
                    <a:pt x="64" y="118"/>
                    <a:pt x="64" y="118"/>
                  </a:cubicBezTo>
                  <a:cubicBezTo>
                    <a:pt x="64" y="118"/>
                    <a:pt x="64" y="118"/>
                    <a:pt x="64" y="118"/>
                  </a:cubicBezTo>
                  <a:cubicBezTo>
                    <a:pt x="64" y="118"/>
                    <a:pt x="63" y="118"/>
                    <a:pt x="63" y="118"/>
                  </a:cubicBezTo>
                  <a:cubicBezTo>
                    <a:pt x="63" y="118"/>
                    <a:pt x="63" y="118"/>
                    <a:pt x="63" y="118"/>
                  </a:cubicBezTo>
                  <a:cubicBezTo>
                    <a:pt x="62" y="118"/>
                    <a:pt x="62" y="118"/>
                    <a:pt x="61" y="118"/>
                  </a:cubicBezTo>
                  <a:cubicBezTo>
                    <a:pt x="61" y="118"/>
                    <a:pt x="61" y="118"/>
                    <a:pt x="60" y="117"/>
                  </a:cubicBezTo>
                  <a:cubicBezTo>
                    <a:pt x="60" y="117"/>
                    <a:pt x="58" y="116"/>
                    <a:pt x="58" y="115"/>
                  </a:cubicBezTo>
                  <a:cubicBezTo>
                    <a:pt x="59" y="114"/>
                    <a:pt x="61" y="114"/>
                    <a:pt x="61" y="113"/>
                  </a:cubicBezTo>
                  <a:cubicBezTo>
                    <a:pt x="61" y="111"/>
                    <a:pt x="61" y="111"/>
                    <a:pt x="61" y="109"/>
                  </a:cubicBezTo>
                  <a:cubicBezTo>
                    <a:pt x="62" y="108"/>
                    <a:pt x="62" y="108"/>
                    <a:pt x="62" y="107"/>
                  </a:cubicBezTo>
                  <a:cubicBezTo>
                    <a:pt x="62" y="106"/>
                    <a:pt x="62" y="106"/>
                    <a:pt x="62" y="106"/>
                  </a:cubicBezTo>
                  <a:cubicBezTo>
                    <a:pt x="62" y="105"/>
                    <a:pt x="63" y="105"/>
                    <a:pt x="63" y="105"/>
                  </a:cubicBezTo>
                  <a:cubicBezTo>
                    <a:pt x="63" y="105"/>
                    <a:pt x="63" y="105"/>
                    <a:pt x="63" y="106"/>
                  </a:cubicBezTo>
                  <a:cubicBezTo>
                    <a:pt x="63" y="106"/>
                    <a:pt x="63" y="106"/>
                    <a:pt x="63" y="106"/>
                  </a:cubicBezTo>
                  <a:cubicBezTo>
                    <a:pt x="64" y="110"/>
                    <a:pt x="65" y="110"/>
                    <a:pt x="65" y="113"/>
                  </a:cubicBezTo>
                  <a:cubicBezTo>
                    <a:pt x="65" y="114"/>
                    <a:pt x="65" y="115"/>
                    <a:pt x="65" y="115"/>
                  </a:cubicBezTo>
                  <a:cubicBezTo>
                    <a:pt x="65" y="116"/>
                    <a:pt x="65" y="116"/>
                    <a:pt x="65" y="117"/>
                  </a:cubicBezTo>
                  <a:cubicBezTo>
                    <a:pt x="64" y="117"/>
                    <a:pt x="64" y="118"/>
                    <a:pt x="64" y="118"/>
                  </a:cubicBezTo>
                  <a:moveTo>
                    <a:pt x="58" y="114"/>
                  </a:moveTo>
                  <a:cubicBezTo>
                    <a:pt x="58" y="113"/>
                    <a:pt x="58" y="113"/>
                    <a:pt x="59" y="113"/>
                  </a:cubicBezTo>
                  <a:cubicBezTo>
                    <a:pt x="59" y="113"/>
                    <a:pt x="59" y="113"/>
                    <a:pt x="59" y="113"/>
                  </a:cubicBezTo>
                  <a:cubicBezTo>
                    <a:pt x="59" y="113"/>
                    <a:pt x="59" y="113"/>
                    <a:pt x="58" y="114"/>
                  </a:cubicBezTo>
                  <a:cubicBezTo>
                    <a:pt x="58" y="114"/>
                    <a:pt x="58" y="114"/>
                    <a:pt x="58" y="114"/>
                  </a:cubicBezTo>
                  <a:cubicBezTo>
                    <a:pt x="58" y="114"/>
                    <a:pt x="58" y="114"/>
                    <a:pt x="58" y="114"/>
                  </a:cubicBezTo>
                  <a:close/>
                  <a:moveTo>
                    <a:pt x="132" y="119"/>
                  </a:moveTo>
                  <a:cubicBezTo>
                    <a:pt x="133" y="120"/>
                    <a:pt x="133" y="120"/>
                    <a:pt x="133" y="120"/>
                  </a:cubicBezTo>
                  <a:cubicBezTo>
                    <a:pt x="134" y="121"/>
                    <a:pt x="134" y="121"/>
                    <a:pt x="135" y="122"/>
                  </a:cubicBezTo>
                  <a:cubicBezTo>
                    <a:pt x="135" y="123"/>
                    <a:pt x="135" y="123"/>
                    <a:pt x="136" y="124"/>
                  </a:cubicBezTo>
                  <a:cubicBezTo>
                    <a:pt x="136" y="124"/>
                    <a:pt x="136" y="124"/>
                    <a:pt x="136" y="125"/>
                  </a:cubicBezTo>
                  <a:cubicBezTo>
                    <a:pt x="136" y="125"/>
                    <a:pt x="137" y="125"/>
                    <a:pt x="137" y="126"/>
                  </a:cubicBezTo>
                  <a:cubicBezTo>
                    <a:pt x="133" y="125"/>
                    <a:pt x="132" y="125"/>
                    <a:pt x="129" y="127"/>
                  </a:cubicBezTo>
                  <a:cubicBezTo>
                    <a:pt x="127" y="127"/>
                    <a:pt x="126" y="128"/>
                    <a:pt x="125" y="128"/>
                  </a:cubicBezTo>
                  <a:cubicBezTo>
                    <a:pt x="124" y="128"/>
                    <a:pt x="121" y="129"/>
                    <a:pt x="121" y="128"/>
                  </a:cubicBezTo>
                  <a:cubicBezTo>
                    <a:pt x="120" y="127"/>
                    <a:pt x="123" y="127"/>
                    <a:pt x="124" y="127"/>
                  </a:cubicBezTo>
                  <a:cubicBezTo>
                    <a:pt x="126" y="126"/>
                    <a:pt x="125" y="125"/>
                    <a:pt x="125" y="123"/>
                  </a:cubicBezTo>
                  <a:cubicBezTo>
                    <a:pt x="124" y="122"/>
                    <a:pt x="124" y="120"/>
                    <a:pt x="124" y="119"/>
                  </a:cubicBezTo>
                  <a:cubicBezTo>
                    <a:pt x="123" y="118"/>
                    <a:pt x="123" y="116"/>
                    <a:pt x="123" y="115"/>
                  </a:cubicBezTo>
                  <a:cubicBezTo>
                    <a:pt x="123" y="115"/>
                    <a:pt x="124" y="114"/>
                    <a:pt x="124" y="114"/>
                  </a:cubicBezTo>
                  <a:cubicBezTo>
                    <a:pt x="128" y="113"/>
                    <a:pt x="132" y="112"/>
                    <a:pt x="136" y="112"/>
                  </a:cubicBezTo>
                  <a:cubicBezTo>
                    <a:pt x="136" y="112"/>
                    <a:pt x="135" y="113"/>
                    <a:pt x="135" y="113"/>
                  </a:cubicBezTo>
                  <a:cubicBezTo>
                    <a:pt x="134" y="115"/>
                    <a:pt x="134" y="115"/>
                    <a:pt x="134" y="115"/>
                  </a:cubicBezTo>
                  <a:cubicBezTo>
                    <a:pt x="133" y="116"/>
                    <a:pt x="132" y="118"/>
                    <a:pt x="132" y="119"/>
                  </a:cubicBezTo>
                  <a:moveTo>
                    <a:pt x="5" y="112"/>
                  </a:moveTo>
                  <a:cubicBezTo>
                    <a:pt x="8" y="112"/>
                    <a:pt x="13" y="113"/>
                    <a:pt x="16" y="114"/>
                  </a:cubicBezTo>
                  <a:cubicBezTo>
                    <a:pt x="16" y="114"/>
                    <a:pt x="17" y="115"/>
                    <a:pt x="17" y="115"/>
                  </a:cubicBezTo>
                  <a:cubicBezTo>
                    <a:pt x="17" y="115"/>
                    <a:pt x="17" y="118"/>
                    <a:pt x="17" y="119"/>
                  </a:cubicBezTo>
                  <a:cubicBezTo>
                    <a:pt x="16" y="120"/>
                    <a:pt x="16" y="122"/>
                    <a:pt x="16" y="123"/>
                  </a:cubicBezTo>
                  <a:cubicBezTo>
                    <a:pt x="15" y="124"/>
                    <a:pt x="15" y="126"/>
                    <a:pt x="16" y="127"/>
                  </a:cubicBezTo>
                  <a:cubicBezTo>
                    <a:pt x="17" y="127"/>
                    <a:pt x="17" y="127"/>
                    <a:pt x="18" y="127"/>
                  </a:cubicBezTo>
                  <a:cubicBezTo>
                    <a:pt x="20" y="127"/>
                    <a:pt x="20" y="129"/>
                    <a:pt x="15" y="128"/>
                  </a:cubicBezTo>
                  <a:cubicBezTo>
                    <a:pt x="14" y="128"/>
                    <a:pt x="13" y="127"/>
                    <a:pt x="12" y="127"/>
                  </a:cubicBezTo>
                  <a:cubicBezTo>
                    <a:pt x="11" y="126"/>
                    <a:pt x="9" y="126"/>
                    <a:pt x="8" y="126"/>
                  </a:cubicBezTo>
                  <a:cubicBezTo>
                    <a:pt x="5" y="125"/>
                    <a:pt x="5" y="126"/>
                    <a:pt x="3" y="126"/>
                  </a:cubicBezTo>
                  <a:cubicBezTo>
                    <a:pt x="4" y="124"/>
                    <a:pt x="7" y="120"/>
                    <a:pt x="8" y="119"/>
                  </a:cubicBezTo>
                  <a:cubicBezTo>
                    <a:pt x="8" y="118"/>
                    <a:pt x="7" y="116"/>
                    <a:pt x="7" y="115"/>
                  </a:cubicBezTo>
                  <a:cubicBezTo>
                    <a:pt x="6" y="115"/>
                    <a:pt x="6" y="114"/>
                    <a:pt x="6" y="114"/>
                  </a:cubicBezTo>
                  <a:cubicBezTo>
                    <a:pt x="6" y="113"/>
                    <a:pt x="5" y="113"/>
                    <a:pt x="5" y="113"/>
                  </a:cubicBezTo>
                  <a:cubicBezTo>
                    <a:pt x="5" y="113"/>
                    <a:pt x="5" y="112"/>
                    <a:pt x="5" y="112"/>
                  </a:cubicBezTo>
                  <a:moveTo>
                    <a:pt x="56" y="110"/>
                  </a:moveTo>
                  <a:cubicBezTo>
                    <a:pt x="56" y="109"/>
                    <a:pt x="60" y="107"/>
                    <a:pt x="61" y="107"/>
                  </a:cubicBezTo>
                  <a:cubicBezTo>
                    <a:pt x="61" y="108"/>
                    <a:pt x="61" y="109"/>
                    <a:pt x="60" y="111"/>
                  </a:cubicBezTo>
                  <a:cubicBezTo>
                    <a:pt x="60" y="112"/>
                    <a:pt x="60" y="112"/>
                    <a:pt x="60" y="112"/>
                  </a:cubicBezTo>
                  <a:cubicBezTo>
                    <a:pt x="59" y="112"/>
                    <a:pt x="58" y="112"/>
                    <a:pt x="58" y="111"/>
                  </a:cubicBezTo>
                  <a:cubicBezTo>
                    <a:pt x="57" y="111"/>
                    <a:pt x="56" y="111"/>
                    <a:pt x="56" y="110"/>
                  </a:cubicBezTo>
                  <a:moveTo>
                    <a:pt x="116" y="107"/>
                  </a:moveTo>
                  <a:cubicBezTo>
                    <a:pt x="115" y="108"/>
                    <a:pt x="113" y="108"/>
                    <a:pt x="112" y="109"/>
                  </a:cubicBezTo>
                  <a:cubicBezTo>
                    <a:pt x="111" y="109"/>
                    <a:pt x="110" y="110"/>
                    <a:pt x="110" y="110"/>
                  </a:cubicBezTo>
                  <a:cubicBezTo>
                    <a:pt x="81" y="110"/>
                    <a:pt x="81" y="110"/>
                    <a:pt x="81" y="110"/>
                  </a:cubicBezTo>
                  <a:cubicBezTo>
                    <a:pt x="81" y="108"/>
                    <a:pt x="81" y="107"/>
                    <a:pt x="81" y="105"/>
                  </a:cubicBezTo>
                  <a:cubicBezTo>
                    <a:pt x="118" y="105"/>
                    <a:pt x="118" y="105"/>
                    <a:pt x="118" y="105"/>
                  </a:cubicBezTo>
                  <a:cubicBezTo>
                    <a:pt x="118" y="106"/>
                    <a:pt x="118" y="106"/>
                    <a:pt x="118" y="106"/>
                  </a:cubicBezTo>
                  <a:cubicBezTo>
                    <a:pt x="117" y="106"/>
                    <a:pt x="117" y="106"/>
                    <a:pt x="116" y="107"/>
                  </a:cubicBezTo>
                  <a:moveTo>
                    <a:pt x="56" y="108"/>
                  </a:moveTo>
                  <a:cubicBezTo>
                    <a:pt x="56" y="108"/>
                    <a:pt x="58" y="106"/>
                    <a:pt x="58" y="106"/>
                  </a:cubicBezTo>
                  <a:cubicBezTo>
                    <a:pt x="59" y="105"/>
                    <a:pt x="58" y="104"/>
                    <a:pt x="59" y="103"/>
                  </a:cubicBezTo>
                  <a:cubicBezTo>
                    <a:pt x="60" y="104"/>
                    <a:pt x="61" y="104"/>
                    <a:pt x="62" y="105"/>
                  </a:cubicBezTo>
                  <a:cubicBezTo>
                    <a:pt x="62" y="106"/>
                    <a:pt x="61" y="106"/>
                    <a:pt x="61" y="106"/>
                  </a:cubicBezTo>
                  <a:cubicBezTo>
                    <a:pt x="59" y="107"/>
                    <a:pt x="57" y="107"/>
                    <a:pt x="56" y="108"/>
                  </a:cubicBezTo>
                  <a:moveTo>
                    <a:pt x="20" y="105"/>
                  </a:moveTo>
                  <a:cubicBezTo>
                    <a:pt x="58" y="105"/>
                    <a:pt x="58" y="105"/>
                    <a:pt x="58" y="105"/>
                  </a:cubicBezTo>
                  <a:cubicBezTo>
                    <a:pt x="57" y="106"/>
                    <a:pt x="56" y="107"/>
                    <a:pt x="56" y="107"/>
                  </a:cubicBezTo>
                  <a:cubicBezTo>
                    <a:pt x="55" y="109"/>
                    <a:pt x="55" y="108"/>
                    <a:pt x="55" y="110"/>
                  </a:cubicBezTo>
                  <a:cubicBezTo>
                    <a:pt x="54" y="110"/>
                    <a:pt x="37" y="110"/>
                    <a:pt x="35" y="110"/>
                  </a:cubicBezTo>
                  <a:cubicBezTo>
                    <a:pt x="34" y="110"/>
                    <a:pt x="31" y="110"/>
                    <a:pt x="30" y="110"/>
                  </a:cubicBezTo>
                  <a:cubicBezTo>
                    <a:pt x="24" y="107"/>
                    <a:pt x="24" y="107"/>
                    <a:pt x="24" y="107"/>
                  </a:cubicBezTo>
                  <a:cubicBezTo>
                    <a:pt x="22" y="105"/>
                    <a:pt x="22" y="106"/>
                    <a:pt x="20" y="106"/>
                  </a:cubicBezTo>
                  <a:lnTo>
                    <a:pt x="20" y="105"/>
                  </a:lnTo>
                  <a:close/>
                  <a:moveTo>
                    <a:pt x="59" y="103"/>
                  </a:moveTo>
                  <a:cubicBezTo>
                    <a:pt x="59" y="101"/>
                    <a:pt x="62" y="101"/>
                    <a:pt x="62" y="100"/>
                  </a:cubicBezTo>
                  <a:cubicBezTo>
                    <a:pt x="63" y="99"/>
                    <a:pt x="63" y="99"/>
                    <a:pt x="63" y="99"/>
                  </a:cubicBezTo>
                  <a:cubicBezTo>
                    <a:pt x="63" y="100"/>
                    <a:pt x="62" y="102"/>
                    <a:pt x="62" y="104"/>
                  </a:cubicBezTo>
                  <a:cubicBezTo>
                    <a:pt x="62" y="104"/>
                    <a:pt x="62" y="104"/>
                    <a:pt x="61" y="104"/>
                  </a:cubicBezTo>
                  <a:cubicBezTo>
                    <a:pt x="60" y="103"/>
                    <a:pt x="60" y="103"/>
                    <a:pt x="59" y="103"/>
                  </a:cubicBezTo>
                  <a:moveTo>
                    <a:pt x="84" y="100"/>
                  </a:moveTo>
                  <a:cubicBezTo>
                    <a:pt x="85" y="101"/>
                    <a:pt x="86" y="102"/>
                    <a:pt x="88" y="102"/>
                  </a:cubicBezTo>
                  <a:cubicBezTo>
                    <a:pt x="92" y="104"/>
                    <a:pt x="97" y="103"/>
                    <a:pt x="100" y="100"/>
                  </a:cubicBezTo>
                  <a:cubicBezTo>
                    <a:pt x="101" y="99"/>
                    <a:pt x="101" y="99"/>
                    <a:pt x="102" y="99"/>
                  </a:cubicBezTo>
                  <a:cubicBezTo>
                    <a:pt x="115" y="99"/>
                    <a:pt x="115" y="99"/>
                    <a:pt x="115" y="99"/>
                  </a:cubicBezTo>
                  <a:cubicBezTo>
                    <a:pt x="115" y="104"/>
                    <a:pt x="115" y="104"/>
                    <a:pt x="115" y="104"/>
                  </a:cubicBezTo>
                  <a:cubicBezTo>
                    <a:pt x="81" y="104"/>
                    <a:pt x="81" y="104"/>
                    <a:pt x="81" y="104"/>
                  </a:cubicBezTo>
                  <a:cubicBezTo>
                    <a:pt x="81" y="103"/>
                    <a:pt x="80" y="101"/>
                    <a:pt x="80" y="99"/>
                  </a:cubicBezTo>
                  <a:cubicBezTo>
                    <a:pt x="83" y="99"/>
                    <a:pt x="83" y="99"/>
                    <a:pt x="83" y="99"/>
                  </a:cubicBezTo>
                  <a:cubicBezTo>
                    <a:pt x="84" y="99"/>
                    <a:pt x="84" y="99"/>
                    <a:pt x="84" y="100"/>
                  </a:cubicBezTo>
                  <a:moveTo>
                    <a:pt x="66" y="119"/>
                  </a:moveTo>
                  <a:cubicBezTo>
                    <a:pt x="65" y="119"/>
                    <a:pt x="65" y="119"/>
                    <a:pt x="65" y="119"/>
                  </a:cubicBezTo>
                  <a:cubicBezTo>
                    <a:pt x="64" y="119"/>
                    <a:pt x="65" y="119"/>
                    <a:pt x="65" y="119"/>
                  </a:cubicBezTo>
                  <a:cubicBezTo>
                    <a:pt x="65" y="119"/>
                    <a:pt x="65" y="117"/>
                    <a:pt x="65" y="117"/>
                  </a:cubicBezTo>
                  <a:cubicBezTo>
                    <a:pt x="66" y="116"/>
                    <a:pt x="66" y="114"/>
                    <a:pt x="66" y="113"/>
                  </a:cubicBezTo>
                  <a:cubicBezTo>
                    <a:pt x="65" y="110"/>
                    <a:pt x="64" y="107"/>
                    <a:pt x="64" y="105"/>
                  </a:cubicBezTo>
                  <a:cubicBezTo>
                    <a:pt x="63" y="103"/>
                    <a:pt x="63" y="102"/>
                    <a:pt x="63" y="100"/>
                  </a:cubicBezTo>
                  <a:cubicBezTo>
                    <a:pt x="63" y="99"/>
                    <a:pt x="63" y="97"/>
                    <a:pt x="64" y="96"/>
                  </a:cubicBezTo>
                  <a:cubicBezTo>
                    <a:pt x="64" y="94"/>
                    <a:pt x="66" y="93"/>
                    <a:pt x="67" y="92"/>
                  </a:cubicBezTo>
                  <a:cubicBezTo>
                    <a:pt x="68" y="91"/>
                    <a:pt x="68" y="91"/>
                    <a:pt x="68" y="91"/>
                  </a:cubicBezTo>
                  <a:cubicBezTo>
                    <a:pt x="69" y="93"/>
                    <a:pt x="68" y="95"/>
                    <a:pt x="68" y="97"/>
                  </a:cubicBezTo>
                  <a:cubicBezTo>
                    <a:pt x="68" y="97"/>
                    <a:pt x="68" y="97"/>
                    <a:pt x="69" y="97"/>
                  </a:cubicBezTo>
                  <a:cubicBezTo>
                    <a:pt x="69" y="97"/>
                    <a:pt x="69" y="98"/>
                    <a:pt x="69" y="98"/>
                  </a:cubicBezTo>
                  <a:cubicBezTo>
                    <a:pt x="70" y="103"/>
                    <a:pt x="67" y="108"/>
                    <a:pt x="68" y="113"/>
                  </a:cubicBezTo>
                  <a:cubicBezTo>
                    <a:pt x="68" y="114"/>
                    <a:pt x="68" y="114"/>
                    <a:pt x="68" y="115"/>
                  </a:cubicBezTo>
                  <a:cubicBezTo>
                    <a:pt x="68" y="115"/>
                    <a:pt x="68" y="115"/>
                    <a:pt x="69" y="116"/>
                  </a:cubicBezTo>
                  <a:cubicBezTo>
                    <a:pt x="69" y="116"/>
                    <a:pt x="69" y="116"/>
                    <a:pt x="69" y="116"/>
                  </a:cubicBezTo>
                  <a:cubicBezTo>
                    <a:pt x="69" y="117"/>
                    <a:pt x="69" y="117"/>
                    <a:pt x="69" y="117"/>
                  </a:cubicBezTo>
                  <a:cubicBezTo>
                    <a:pt x="69" y="117"/>
                    <a:pt x="69" y="118"/>
                    <a:pt x="69" y="118"/>
                  </a:cubicBezTo>
                  <a:cubicBezTo>
                    <a:pt x="69" y="118"/>
                    <a:pt x="69" y="119"/>
                    <a:pt x="69" y="120"/>
                  </a:cubicBezTo>
                  <a:cubicBezTo>
                    <a:pt x="69" y="120"/>
                    <a:pt x="69" y="121"/>
                    <a:pt x="68" y="120"/>
                  </a:cubicBezTo>
                  <a:cubicBezTo>
                    <a:pt x="68" y="120"/>
                    <a:pt x="68" y="119"/>
                    <a:pt x="68" y="119"/>
                  </a:cubicBezTo>
                  <a:cubicBezTo>
                    <a:pt x="67" y="119"/>
                    <a:pt x="67" y="120"/>
                    <a:pt x="67" y="120"/>
                  </a:cubicBezTo>
                  <a:cubicBezTo>
                    <a:pt x="66" y="120"/>
                    <a:pt x="66" y="120"/>
                    <a:pt x="66" y="119"/>
                  </a:cubicBezTo>
                  <a:cubicBezTo>
                    <a:pt x="66" y="119"/>
                    <a:pt x="66" y="119"/>
                    <a:pt x="66" y="120"/>
                  </a:cubicBezTo>
                  <a:cubicBezTo>
                    <a:pt x="65" y="120"/>
                    <a:pt x="66" y="119"/>
                    <a:pt x="66" y="119"/>
                  </a:cubicBezTo>
                  <a:moveTo>
                    <a:pt x="80" y="93"/>
                  </a:moveTo>
                  <a:cubicBezTo>
                    <a:pt x="81" y="97"/>
                    <a:pt x="83" y="98"/>
                    <a:pt x="83" y="98"/>
                  </a:cubicBezTo>
                  <a:cubicBezTo>
                    <a:pt x="80" y="98"/>
                    <a:pt x="80" y="98"/>
                    <a:pt x="80" y="98"/>
                  </a:cubicBezTo>
                  <a:cubicBezTo>
                    <a:pt x="80" y="98"/>
                    <a:pt x="81" y="97"/>
                    <a:pt x="81" y="97"/>
                  </a:cubicBezTo>
                  <a:cubicBezTo>
                    <a:pt x="81" y="96"/>
                    <a:pt x="81" y="96"/>
                    <a:pt x="81" y="95"/>
                  </a:cubicBezTo>
                  <a:cubicBezTo>
                    <a:pt x="80" y="94"/>
                    <a:pt x="80" y="92"/>
                    <a:pt x="80" y="91"/>
                  </a:cubicBezTo>
                  <a:cubicBezTo>
                    <a:pt x="80" y="92"/>
                    <a:pt x="80" y="93"/>
                    <a:pt x="80" y="93"/>
                  </a:cubicBezTo>
                  <a:moveTo>
                    <a:pt x="70" y="93"/>
                  </a:moveTo>
                  <a:cubicBezTo>
                    <a:pt x="70" y="92"/>
                    <a:pt x="70" y="90"/>
                    <a:pt x="70" y="89"/>
                  </a:cubicBezTo>
                  <a:cubicBezTo>
                    <a:pt x="70" y="89"/>
                    <a:pt x="70" y="88"/>
                    <a:pt x="70" y="88"/>
                  </a:cubicBezTo>
                  <a:cubicBezTo>
                    <a:pt x="70" y="87"/>
                    <a:pt x="70" y="87"/>
                    <a:pt x="70" y="86"/>
                  </a:cubicBezTo>
                  <a:cubicBezTo>
                    <a:pt x="71" y="85"/>
                    <a:pt x="71" y="85"/>
                    <a:pt x="72" y="84"/>
                  </a:cubicBezTo>
                  <a:cubicBezTo>
                    <a:pt x="73" y="84"/>
                    <a:pt x="74" y="83"/>
                    <a:pt x="75" y="83"/>
                  </a:cubicBezTo>
                  <a:cubicBezTo>
                    <a:pt x="75" y="84"/>
                    <a:pt x="74" y="85"/>
                    <a:pt x="74" y="86"/>
                  </a:cubicBezTo>
                  <a:cubicBezTo>
                    <a:pt x="74" y="87"/>
                    <a:pt x="75" y="87"/>
                    <a:pt x="75" y="88"/>
                  </a:cubicBezTo>
                  <a:cubicBezTo>
                    <a:pt x="75" y="88"/>
                    <a:pt x="75" y="89"/>
                    <a:pt x="75" y="89"/>
                  </a:cubicBezTo>
                  <a:cubicBezTo>
                    <a:pt x="75" y="89"/>
                    <a:pt x="75" y="89"/>
                    <a:pt x="75" y="89"/>
                  </a:cubicBezTo>
                  <a:cubicBezTo>
                    <a:pt x="76" y="90"/>
                    <a:pt x="77" y="91"/>
                    <a:pt x="77" y="93"/>
                  </a:cubicBezTo>
                  <a:cubicBezTo>
                    <a:pt x="76" y="94"/>
                    <a:pt x="76" y="95"/>
                    <a:pt x="75" y="96"/>
                  </a:cubicBezTo>
                  <a:cubicBezTo>
                    <a:pt x="76" y="96"/>
                    <a:pt x="75" y="96"/>
                    <a:pt x="76" y="96"/>
                  </a:cubicBezTo>
                  <a:cubicBezTo>
                    <a:pt x="75" y="97"/>
                    <a:pt x="75" y="98"/>
                    <a:pt x="75" y="99"/>
                  </a:cubicBezTo>
                  <a:cubicBezTo>
                    <a:pt x="75" y="100"/>
                    <a:pt x="76" y="100"/>
                    <a:pt x="76" y="100"/>
                  </a:cubicBezTo>
                  <a:cubicBezTo>
                    <a:pt x="76" y="100"/>
                    <a:pt x="76" y="101"/>
                    <a:pt x="76" y="102"/>
                  </a:cubicBezTo>
                  <a:cubicBezTo>
                    <a:pt x="76" y="103"/>
                    <a:pt x="77" y="104"/>
                    <a:pt x="77" y="106"/>
                  </a:cubicBezTo>
                  <a:cubicBezTo>
                    <a:pt x="77" y="107"/>
                    <a:pt x="77" y="107"/>
                    <a:pt x="76" y="108"/>
                  </a:cubicBezTo>
                  <a:cubicBezTo>
                    <a:pt x="76" y="108"/>
                    <a:pt x="76" y="108"/>
                    <a:pt x="76" y="108"/>
                  </a:cubicBezTo>
                  <a:cubicBezTo>
                    <a:pt x="76" y="108"/>
                    <a:pt x="76" y="109"/>
                    <a:pt x="76" y="109"/>
                  </a:cubicBezTo>
                  <a:cubicBezTo>
                    <a:pt x="76" y="109"/>
                    <a:pt x="76" y="109"/>
                    <a:pt x="76" y="109"/>
                  </a:cubicBezTo>
                  <a:cubicBezTo>
                    <a:pt x="76" y="109"/>
                    <a:pt x="76" y="109"/>
                    <a:pt x="75" y="109"/>
                  </a:cubicBezTo>
                  <a:cubicBezTo>
                    <a:pt x="75" y="109"/>
                    <a:pt x="75" y="109"/>
                    <a:pt x="75" y="109"/>
                  </a:cubicBezTo>
                  <a:cubicBezTo>
                    <a:pt x="75" y="109"/>
                    <a:pt x="75" y="109"/>
                    <a:pt x="75" y="109"/>
                  </a:cubicBezTo>
                  <a:cubicBezTo>
                    <a:pt x="75" y="108"/>
                    <a:pt x="75" y="109"/>
                    <a:pt x="75" y="109"/>
                  </a:cubicBezTo>
                  <a:cubicBezTo>
                    <a:pt x="75" y="109"/>
                    <a:pt x="75" y="110"/>
                    <a:pt x="74" y="110"/>
                  </a:cubicBezTo>
                  <a:cubicBezTo>
                    <a:pt x="74" y="109"/>
                    <a:pt x="74" y="109"/>
                    <a:pt x="75" y="108"/>
                  </a:cubicBezTo>
                  <a:cubicBezTo>
                    <a:pt x="74" y="108"/>
                    <a:pt x="74" y="109"/>
                    <a:pt x="74" y="109"/>
                  </a:cubicBezTo>
                  <a:cubicBezTo>
                    <a:pt x="74" y="110"/>
                    <a:pt x="74" y="110"/>
                    <a:pt x="73" y="110"/>
                  </a:cubicBezTo>
                  <a:cubicBezTo>
                    <a:pt x="73" y="110"/>
                    <a:pt x="73" y="109"/>
                    <a:pt x="73" y="109"/>
                  </a:cubicBezTo>
                  <a:cubicBezTo>
                    <a:pt x="73" y="108"/>
                    <a:pt x="73" y="108"/>
                    <a:pt x="73" y="107"/>
                  </a:cubicBezTo>
                  <a:cubicBezTo>
                    <a:pt x="72" y="107"/>
                    <a:pt x="73" y="105"/>
                    <a:pt x="73" y="105"/>
                  </a:cubicBezTo>
                  <a:cubicBezTo>
                    <a:pt x="73" y="104"/>
                    <a:pt x="73" y="103"/>
                    <a:pt x="73" y="102"/>
                  </a:cubicBezTo>
                  <a:cubicBezTo>
                    <a:pt x="73" y="100"/>
                    <a:pt x="73" y="98"/>
                    <a:pt x="72" y="97"/>
                  </a:cubicBezTo>
                  <a:cubicBezTo>
                    <a:pt x="72" y="96"/>
                    <a:pt x="70" y="93"/>
                    <a:pt x="70" y="92"/>
                  </a:cubicBezTo>
                  <a:cubicBezTo>
                    <a:pt x="70" y="92"/>
                    <a:pt x="70" y="92"/>
                    <a:pt x="70" y="92"/>
                  </a:cubicBezTo>
                  <a:cubicBezTo>
                    <a:pt x="70" y="92"/>
                    <a:pt x="70" y="92"/>
                    <a:pt x="70" y="92"/>
                  </a:cubicBezTo>
                  <a:cubicBezTo>
                    <a:pt x="70" y="92"/>
                    <a:pt x="70" y="92"/>
                    <a:pt x="70" y="92"/>
                  </a:cubicBezTo>
                  <a:cubicBezTo>
                    <a:pt x="70" y="92"/>
                    <a:pt x="70" y="93"/>
                    <a:pt x="70" y="93"/>
                  </a:cubicBezTo>
                  <a:moveTo>
                    <a:pt x="76" y="88"/>
                  </a:moveTo>
                  <a:cubicBezTo>
                    <a:pt x="77" y="87"/>
                    <a:pt x="77" y="86"/>
                    <a:pt x="77" y="85"/>
                  </a:cubicBezTo>
                  <a:cubicBezTo>
                    <a:pt x="77" y="84"/>
                    <a:pt x="77" y="82"/>
                    <a:pt x="77" y="81"/>
                  </a:cubicBezTo>
                  <a:cubicBezTo>
                    <a:pt x="78" y="81"/>
                    <a:pt x="78" y="82"/>
                    <a:pt x="78" y="82"/>
                  </a:cubicBezTo>
                  <a:cubicBezTo>
                    <a:pt x="78" y="82"/>
                    <a:pt x="78" y="83"/>
                    <a:pt x="78" y="83"/>
                  </a:cubicBezTo>
                  <a:cubicBezTo>
                    <a:pt x="78" y="87"/>
                    <a:pt x="79" y="91"/>
                    <a:pt x="80" y="95"/>
                  </a:cubicBezTo>
                  <a:cubicBezTo>
                    <a:pt x="80" y="95"/>
                    <a:pt x="80" y="95"/>
                    <a:pt x="81" y="96"/>
                  </a:cubicBezTo>
                  <a:cubicBezTo>
                    <a:pt x="81" y="96"/>
                    <a:pt x="80" y="96"/>
                    <a:pt x="80" y="97"/>
                  </a:cubicBezTo>
                  <a:cubicBezTo>
                    <a:pt x="80" y="97"/>
                    <a:pt x="80" y="98"/>
                    <a:pt x="80" y="99"/>
                  </a:cubicBezTo>
                  <a:cubicBezTo>
                    <a:pt x="80" y="101"/>
                    <a:pt x="80" y="102"/>
                    <a:pt x="80" y="104"/>
                  </a:cubicBezTo>
                  <a:cubicBezTo>
                    <a:pt x="81" y="106"/>
                    <a:pt x="81" y="107"/>
                    <a:pt x="81" y="109"/>
                  </a:cubicBezTo>
                  <a:cubicBezTo>
                    <a:pt x="81" y="110"/>
                    <a:pt x="80" y="112"/>
                    <a:pt x="80" y="113"/>
                  </a:cubicBezTo>
                  <a:cubicBezTo>
                    <a:pt x="79" y="114"/>
                    <a:pt x="79" y="114"/>
                    <a:pt x="80" y="115"/>
                  </a:cubicBezTo>
                  <a:cubicBezTo>
                    <a:pt x="80" y="116"/>
                    <a:pt x="81" y="116"/>
                    <a:pt x="81" y="117"/>
                  </a:cubicBezTo>
                  <a:cubicBezTo>
                    <a:pt x="81" y="118"/>
                    <a:pt x="76" y="118"/>
                    <a:pt x="76" y="118"/>
                  </a:cubicBezTo>
                  <a:cubicBezTo>
                    <a:pt x="74" y="118"/>
                    <a:pt x="72" y="118"/>
                    <a:pt x="70" y="118"/>
                  </a:cubicBezTo>
                  <a:cubicBezTo>
                    <a:pt x="70" y="118"/>
                    <a:pt x="69" y="117"/>
                    <a:pt x="70" y="117"/>
                  </a:cubicBezTo>
                  <a:cubicBezTo>
                    <a:pt x="70" y="117"/>
                    <a:pt x="70" y="117"/>
                    <a:pt x="70" y="116"/>
                  </a:cubicBezTo>
                  <a:cubicBezTo>
                    <a:pt x="70" y="116"/>
                    <a:pt x="69" y="116"/>
                    <a:pt x="69" y="115"/>
                  </a:cubicBezTo>
                  <a:cubicBezTo>
                    <a:pt x="69" y="115"/>
                    <a:pt x="69" y="114"/>
                    <a:pt x="69" y="114"/>
                  </a:cubicBezTo>
                  <a:cubicBezTo>
                    <a:pt x="69" y="114"/>
                    <a:pt x="69" y="114"/>
                    <a:pt x="68" y="112"/>
                  </a:cubicBezTo>
                  <a:cubicBezTo>
                    <a:pt x="68" y="107"/>
                    <a:pt x="71" y="105"/>
                    <a:pt x="70" y="100"/>
                  </a:cubicBezTo>
                  <a:cubicBezTo>
                    <a:pt x="70" y="98"/>
                    <a:pt x="69" y="95"/>
                    <a:pt x="69" y="93"/>
                  </a:cubicBezTo>
                  <a:cubicBezTo>
                    <a:pt x="69" y="94"/>
                    <a:pt x="70" y="94"/>
                    <a:pt x="70" y="95"/>
                  </a:cubicBezTo>
                  <a:cubicBezTo>
                    <a:pt x="70" y="95"/>
                    <a:pt x="70" y="95"/>
                    <a:pt x="70" y="96"/>
                  </a:cubicBezTo>
                  <a:cubicBezTo>
                    <a:pt x="71" y="97"/>
                    <a:pt x="72" y="99"/>
                    <a:pt x="72" y="100"/>
                  </a:cubicBezTo>
                  <a:cubicBezTo>
                    <a:pt x="72" y="101"/>
                    <a:pt x="73" y="103"/>
                    <a:pt x="73" y="103"/>
                  </a:cubicBezTo>
                  <a:cubicBezTo>
                    <a:pt x="72" y="104"/>
                    <a:pt x="72" y="105"/>
                    <a:pt x="72" y="106"/>
                  </a:cubicBezTo>
                  <a:cubicBezTo>
                    <a:pt x="72" y="107"/>
                    <a:pt x="72" y="108"/>
                    <a:pt x="72" y="109"/>
                  </a:cubicBezTo>
                  <a:cubicBezTo>
                    <a:pt x="72" y="109"/>
                    <a:pt x="72" y="110"/>
                    <a:pt x="73" y="110"/>
                  </a:cubicBezTo>
                  <a:cubicBezTo>
                    <a:pt x="73" y="111"/>
                    <a:pt x="74" y="110"/>
                    <a:pt x="74" y="110"/>
                  </a:cubicBezTo>
                  <a:cubicBezTo>
                    <a:pt x="75" y="110"/>
                    <a:pt x="75" y="111"/>
                    <a:pt x="75" y="110"/>
                  </a:cubicBezTo>
                  <a:cubicBezTo>
                    <a:pt x="77" y="110"/>
                    <a:pt x="77" y="109"/>
                    <a:pt x="77" y="107"/>
                  </a:cubicBezTo>
                  <a:cubicBezTo>
                    <a:pt x="78" y="106"/>
                    <a:pt x="77" y="105"/>
                    <a:pt x="77" y="104"/>
                  </a:cubicBezTo>
                  <a:cubicBezTo>
                    <a:pt x="77" y="102"/>
                    <a:pt x="77" y="100"/>
                    <a:pt x="76" y="99"/>
                  </a:cubicBezTo>
                  <a:cubicBezTo>
                    <a:pt x="76" y="99"/>
                    <a:pt x="76" y="99"/>
                    <a:pt x="76" y="98"/>
                  </a:cubicBezTo>
                  <a:cubicBezTo>
                    <a:pt x="76" y="98"/>
                    <a:pt x="76" y="98"/>
                    <a:pt x="76" y="98"/>
                  </a:cubicBezTo>
                  <a:cubicBezTo>
                    <a:pt x="76" y="96"/>
                    <a:pt x="77" y="95"/>
                    <a:pt x="77" y="94"/>
                  </a:cubicBezTo>
                  <a:cubicBezTo>
                    <a:pt x="78" y="90"/>
                    <a:pt x="77" y="89"/>
                    <a:pt x="76" y="88"/>
                  </a:cubicBezTo>
                  <a:moveTo>
                    <a:pt x="75" y="85"/>
                  </a:moveTo>
                  <a:cubicBezTo>
                    <a:pt x="75" y="84"/>
                    <a:pt x="76" y="82"/>
                    <a:pt x="76" y="82"/>
                  </a:cubicBezTo>
                  <a:cubicBezTo>
                    <a:pt x="77" y="82"/>
                    <a:pt x="76" y="82"/>
                    <a:pt x="76" y="83"/>
                  </a:cubicBezTo>
                  <a:cubicBezTo>
                    <a:pt x="76" y="83"/>
                    <a:pt x="76" y="84"/>
                    <a:pt x="76" y="85"/>
                  </a:cubicBezTo>
                  <a:cubicBezTo>
                    <a:pt x="76" y="86"/>
                    <a:pt x="76" y="87"/>
                    <a:pt x="76" y="88"/>
                  </a:cubicBezTo>
                  <a:cubicBezTo>
                    <a:pt x="75" y="87"/>
                    <a:pt x="75" y="86"/>
                    <a:pt x="75" y="85"/>
                  </a:cubicBezTo>
                  <a:moveTo>
                    <a:pt x="76" y="62"/>
                  </a:moveTo>
                  <a:cubicBezTo>
                    <a:pt x="76" y="61"/>
                    <a:pt x="77" y="61"/>
                    <a:pt x="78" y="61"/>
                  </a:cubicBezTo>
                  <a:cubicBezTo>
                    <a:pt x="78" y="62"/>
                    <a:pt x="78" y="62"/>
                    <a:pt x="78" y="63"/>
                  </a:cubicBezTo>
                  <a:cubicBezTo>
                    <a:pt x="77" y="63"/>
                    <a:pt x="76" y="63"/>
                    <a:pt x="76" y="63"/>
                  </a:cubicBezTo>
                  <a:cubicBezTo>
                    <a:pt x="76" y="63"/>
                    <a:pt x="76" y="63"/>
                    <a:pt x="76" y="62"/>
                  </a:cubicBezTo>
                  <a:cubicBezTo>
                    <a:pt x="76" y="62"/>
                    <a:pt x="76" y="62"/>
                    <a:pt x="76" y="62"/>
                  </a:cubicBezTo>
                  <a:cubicBezTo>
                    <a:pt x="76" y="62"/>
                    <a:pt x="76" y="62"/>
                    <a:pt x="76" y="62"/>
                  </a:cubicBezTo>
                  <a:moveTo>
                    <a:pt x="73" y="63"/>
                  </a:moveTo>
                  <a:cubicBezTo>
                    <a:pt x="72" y="63"/>
                    <a:pt x="71" y="63"/>
                    <a:pt x="71" y="62"/>
                  </a:cubicBezTo>
                  <a:cubicBezTo>
                    <a:pt x="70" y="62"/>
                    <a:pt x="70" y="61"/>
                    <a:pt x="70" y="61"/>
                  </a:cubicBezTo>
                  <a:cubicBezTo>
                    <a:pt x="71" y="61"/>
                    <a:pt x="72" y="61"/>
                    <a:pt x="73" y="61"/>
                  </a:cubicBezTo>
                  <a:lnTo>
                    <a:pt x="73" y="63"/>
                  </a:lnTo>
                  <a:close/>
                  <a:moveTo>
                    <a:pt x="73" y="62"/>
                  </a:moveTo>
                  <a:cubicBezTo>
                    <a:pt x="73" y="62"/>
                    <a:pt x="73" y="62"/>
                    <a:pt x="73" y="62"/>
                  </a:cubicBezTo>
                  <a:cubicBezTo>
                    <a:pt x="73" y="62"/>
                    <a:pt x="73" y="62"/>
                    <a:pt x="73" y="62"/>
                  </a:cubicBezTo>
                  <a:cubicBezTo>
                    <a:pt x="73" y="62"/>
                    <a:pt x="73" y="62"/>
                    <a:pt x="73" y="62"/>
                  </a:cubicBezTo>
                  <a:cubicBezTo>
                    <a:pt x="73" y="61"/>
                    <a:pt x="73" y="62"/>
                    <a:pt x="73" y="62"/>
                  </a:cubicBezTo>
                  <a:cubicBezTo>
                    <a:pt x="73" y="61"/>
                    <a:pt x="73" y="61"/>
                    <a:pt x="73" y="61"/>
                  </a:cubicBezTo>
                  <a:cubicBezTo>
                    <a:pt x="73" y="61"/>
                    <a:pt x="74" y="61"/>
                    <a:pt x="75" y="61"/>
                  </a:cubicBezTo>
                  <a:cubicBezTo>
                    <a:pt x="75" y="62"/>
                    <a:pt x="75" y="62"/>
                    <a:pt x="75" y="62"/>
                  </a:cubicBezTo>
                  <a:cubicBezTo>
                    <a:pt x="75" y="63"/>
                    <a:pt x="75" y="63"/>
                    <a:pt x="75" y="63"/>
                  </a:cubicBezTo>
                  <a:cubicBezTo>
                    <a:pt x="74" y="63"/>
                    <a:pt x="74" y="63"/>
                    <a:pt x="73" y="62"/>
                  </a:cubicBezTo>
                  <a:moveTo>
                    <a:pt x="70" y="61"/>
                  </a:moveTo>
                  <a:cubicBezTo>
                    <a:pt x="70" y="61"/>
                    <a:pt x="70" y="61"/>
                    <a:pt x="70" y="61"/>
                  </a:cubicBezTo>
                  <a:cubicBezTo>
                    <a:pt x="70" y="62"/>
                    <a:pt x="70" y="61"/>
                    <a:pt x="70" y="61"/>
                  </a:cubicBezTo>
                  <a:cubicBezTo>
                    <a:pt x="70" y="62"/>
                    <a:pt x="70" y="62"/>
                    <a:pt x="70" y="62"/>
                  </a:cubicBezTo>
                  <a:cubicBezTo>
                    <a:pt x="68" y="62"/>
                    <a:pt x="68" y="62"/>
                    <a:pt x="68" y="60"/>
                  </a:cubicBezTo>
                  <a:cubicBezTo>
                    <a:pt x="69" y="60"/>
                    <a:pt x="69" y="60"/>
                    <a:pt x="70" y="61"/>
                  </a:cubicBezTo>
                  <a:moveTo>
                    <a:pt x="67" y="62"/>
                  </a:moveTo>
                  <a:cubicBezTo>
                    <a:pt x="65" y="62"/>
                    <a:pt x="65" y="61"/>
                    <a:pt x="65" y="59"/>
                  </a:cubicBezTo>
                  <a:cubicBezTo>
                    <a:pt x="66" y="59"/>
                    <a:pt x="67" y="60"/>
                    <a:pt x="67" y="60"/>
                  </a:cubicBezTo>
                  <a:cubicBezTo>
                    <a:pt x="67" y="60"/>
                    <a:pt x="67" y="60"/>
                    <a:pt x="67" y="61"/>
                  </a:cubicBezTo>
                  <a:cubicBezTo>
                    <a:pt x="67" y="61"/>
                    <a:pt x="67" y="61"/>
                    <a:pt x="67" y="62"/>
                  </a:cubicBezTo>
                  <a:moveTo>
                    <a:pt x="65" y="61"/>
                  </a:moveTo>
                  <a:cubicBezTo>
                    <a:pt x="63" y="61"/>
                    <a:pt x="63" y="60"/>
                    <a:pt x="63" y="58"/>
                  </a:cubicBezTo>
                  <a:cubicBezTo>
                    <a:pt x="64" y="58"/>
                    <a:pt x="64" y="59"/>
                    <a:pt x="65" y="59"/>
                  </a:cubicBezTo>
                  <a:cubicBezTo>
                    <a:pt x="65" y="59"/>
                    <a:pt x="65" y="59"/>
                    <a:pt x="65" y="60"/>
                  </a:cubicBezTo>
                  <a:cubicBezTo>
                    <a:pt x="65" y="60"/>
                    <a:pt x="65" y="60"/>
                    <a:pt x="65" y="60"/>
                  </a:cubicBezTo>
                  <a:cubicBezTo>
                    <a:pt x="65" y="60"/>
                    <a:pt x="65" y="60"/>
                    <a:pt x="65" y="61"/>
                  </a:cubicBezTo>
                  <a:moveTo>
                    <a:pt x="61" y="60"/>
                  </a:moveTo>
                  <a:cubicBezTo>
                    <a:pt x="62" y="60"/>
                    <a:pt x="62" y="60"/>
                    <a:pt x="62" y="60"/>
                  </a:cubicBezTo>
                  <a:cubicBezTo>
                    <a:pt x="62" y="60"/>
                    <a:pt x="61" y="60"/>
                    <a:pt x="61" y="60"/>
                  </a:cubicBezTo>
                  <a:cubicBezTo>
                    <a:pt x="61" y="61"/>
                    <a:pt x="61" y="61"/>
                    <a:pt x="61" y="60"/>
                  </a:cubicBezTo>
                  <a:cubicBezTo>
                    <a:pt x="61" y="60"/>
                    <a:pt x="60" y="60"/>
                    <a:pt x="61" y="60"/>
                  </a:cubicBezTo>
                  <a:cubicBezTo>
                    <a:pt x="61" y="59"/>
                    <a:pt x="61" y="60"/>
                    <a:pt x="61" y="60"/>
                  </a:cubicBezTo>
                  <a:cubicBezTo>
                    <a:pt x="60" y="59"/>
                    <a:pt x="60" y="60"/>
                    <a:pt x="60" y="59"/>
                  </a:cubicBezTo>
                  <a:cubicBezTo>
                    <a:pt x="62" y="59"/>
                    <a:pt x="62" y="59"/>
                    <a:pt x="62" y="59"/>
                  </a:cubicBezTo>
                  <a:cubicBezTo>
                    <a:pt x="62" y="59"/>
                    <a:pt x="62" y="60"/>
                    <a:pt x="61" y="60"/>
                  </a:cubicBezTo>
                  <a:moveTo>
                    <a:pt x="62" y="57"/>
                  </a:moveTo>
                  <a:cubicBezTo>
                    <a:pt x="63" y="57"/>
                    <a:pt x="63" y="57"/>
                    <a:pt x="63" y="58"/>
                  </a:cubicBezTo>
                  <a:cubicBezTo>
                    <a:pt x="63" y="59"/>
                    <a:pt x="63" y="59"/>
                    <a:pt x="63" y="60"/>
                  </a:cubicBezTo>
                  <a:cubicBezTo>
                    <a:pt x="62" y="59"/>
                    <a:pt x="62" y="59"/>
                    <a:pt x="62" y="58"/>
                  </a:cubicBezTo>
                  <a:cubicBezTo>
                    <a:pt x="62" y="58"/>
                    <a:pt x="62" y="58"/>
                    <a:pt x="61" y="59"/>
                  </a:cubicBezTo>
                  <a:cubicBezTo>
                    <a:pt x="61" y="59"/>
                    <a:pt x="61" y="59"/>
                    <a:pt x="61" y="59"/>
                  </a:cubicBezTo>
                  <a:cubicBezTo>
                    <a:pt x="61" y="59"/>
                    <a:pt x="61" y="59"/>
                    <a:pt x="61" y="59"/>
                  </a:cubicBezTo>
                  <a:cubicBezTo>
                    <a:pt x="61" y="58"/>
                    <a:pt x="61" y="58"/>
                    <a:pt x="61" y="58"/>
                  </a:cubicBezTo>
                  <a:cubicBezTo>
                    <a:pt x="61" y="58"/>
                    <a:pt x="61" y="58"/>
                    <a:pt x="61" y="58"/>
                  </a:cubicBezTo>
                  <a:cubicBezTo>
                    <a:pt x="61" y="58"/>
                    <a:pt x="61" y="57"/>
                    <a:pt x="61" y="57"/>
                  </a:cubicBezTo>
                  <a:lnTo>
                    <a:pt x="62" y="57"/>
                  </a:lnTo>
                  <a:close/>
                  <a:moveTo>
                    <a:pt x="60" y="57"/>
                  </a:moveTo>
                  <a:cubicBezTo>
                    <a:pt x="60" y="57"/>
                    <a:pt x="60" y="57"/>
                    <a:pt x="60" y="57"/>
                  </a:cubicBezTo>
                  <a:cubicBezTo>
                    <a:pt x="60" y="57"/>
                    <a:pt x="60" y="57"/>
                    <a:pt x="60" y="57"/>
                  </a:cubicBezTo>
                  <a:cubicBezTo>
                    <a:pt x="60" y="57"/>
                    <a:pt x="60" y="57"/>
                    <a:pt x="59" y="58"/>
                  </a:cubicBezTo>
                  <a:cubicBezTo>
                    <a:pt x="59" y="57"/>
                    <a:pt x="59" y="57"/>
                    <a:pt x="59" y="56"/>
                  </a:cubicBezTo>
                  <a:cubicBezTo>
                    <a:pt x="59" y="56"/>
                    <a:pt x="59" y="57"/>
                    <a:pt x="60" y="57"/>
                  </a:cubicBezTo>
                  <a:moveTo>
                    <a:pt x="59" y="56"/>
                  </a:moveTo>
                  <a:cubicBezTo>
                    <a:pt x="58" y="56"/>
                    <a:pt x="58" y="55"/>
                    <a:pt x="58" y="54"/>
                  </a:cubicBezTo>
                  <a:cubicBezTo>
                    <a:pt x="60" y="55"/>
                    <a:pt x="59" y="55"/>
                    <a:pt x="62" y="55"/>
                  </a:cubicBezTo>
                  <a:cubicBezTo>
                    <a:pt x="62" y="55"/>
                    <a:pt x="61" y="56"/>
                    <a:pt x="61" y="56"/>
                  </a:cubicBezTo>
                  <a:cubicBezTo>
                    <a:pt x="60" y="56"/>
                    <a:pt x="60" y="56"/>
                    <a:pt x="59" y="56"/>
                  </a:cubicBezTo>
                  <a:cubicBezTo>
                    <a:pt x="59" y="56"/>
                    <a:pt x="59" y="56"/>
                    <a:pt x="59" y="56"/>
                  </a:cubicBezTo>
                  <a:moveTo>
                    <a:pt x="105" y="55"/>
                  </a:moveTo>
                  <a:cubicBezTo>
                    <a:pt x="106" y="55"/>
                    <a:pt x="106" y="55"/>
                    <a:pt x="106" y="55"/>
                  </a:cubicBezTo>
                  <a:cubicBezTo>
                    <a:pt x="107" y="56"/>
                    <a:pt x="106" y="56"/>
                    <a:pt x="107" y="56"/>
                  </a:cubicBezTo>
                  <a:cubicBezTo>
                    <a:pt x="107" y="56"/>
                    <a:pt x="108" y="57"/>
                    <a:pt x="108" y="57"/>
                  </a:cubicBezTo>
                  <a:cubicBezTo>
                    <a:pt x="110" y="60"/>
                    <a:pt x="111" y="63"/>
                    <a:pt x="112" y="67"/>
                  </a:cubicBezTo>
                  <a:cubicBezTo>
                    <a:pt x="113" y="73"/>
                    <a:pt x="112" y="79"/>
                    <a:pt x="110" y="84"/>
                  </a:cubicBezTo>
                  <a:cubicBezTo>
                    <a:pt x="108" y="89"/>
                    <a:pt x="106" y="93"/>
                    <a:pt x="103" y="96"/>
                  </a:cubicBezTo>
                  <a:cubicBezTo>
                    <a:pt x="99" y="100"/>
                    <a:pt x="94" y="103"/>
                    <a:pt x="89" y="101"/>
                  </a:cubicBezTo>
                  <a:cubicBezTo>
                    <a:pt x="85" y="100"/>
                    <a:pt x="82" y="95"/>
                    <a:pt x="81" y="90"/>
                  </a:cubicBezTo>
                  <a:cubicBezTo>
                    <a:pt x="79" y="82"/>
                    <a:pt x="81" y="73"/>
                    <a:pt x="85" y="66"/>
                  </a:cubicBezTo>
                  <a:cubicBezTo>
                    <a:pt x="88" y="60"/>
                    <a:pt x="93" y="53"/>
                    <a:pt x="101" y="53"/>
                  </a:cubicBezTo>
                  <a:cubicBezTo>
                    <a:pt x="101" y="54"/>
                    <a:pt x="101" y="55"/>
                    <a:pt x="101" y="55"/>
                  </a:cubicBezTo>
                  <a:cubicBezTo>
                    <a:pt x="101" y="56"/>
                    <a:pt x="102" y="56"/>
                    <a:pt x="102" y="57"/>
                  </a:cubicBezTo>
                  <a:cubicBezTo>
                    <a:pt x="103" y="56"/>
                    <a:pt x="102" y="56"/>
                    <a:pt x="103" y="56"/>
                  </a:cubicBezTo>
                  <a:cubicBezTo>
                    <a:pt x="103" y="56"/>
                    <a:pt x="103" y="55"/>
                    <a:pt x="103" y="55"/>
                  </a:cubicBezTo>
                  <a:cubicBezTo>
                    <a:pt x="103" y="56"/>
                    <a:pt x="103" y="57"/>
                    <a:pt x="104" y="57"/>
                  </a:cubicBezTo>
                  <a:cubicBezTo>
                    <a:pt x="104" y="57"/>
                    <a:pt x="104" y="57"/>
                    <a:pt x="104" y="57"/>
                  </a:cubicBezTo>
                  <a:cubicBezTo>
                    <a:pt x="104" y="57"/>
                    <a:pt x="104" y="57"/>
                    <a:pt x="104" y="57"/>
                  </a:cubicBezTo>
                  <a:cubicBezTo>
                    <a:pt x="105" y="56"/>
                    <a:pt x="105" y="56"/>
                    <a:pt x="105" y="55"/>
                  </a:cubicBezTo>
                  <a:moveTo>
                    <a:pt x="33" y="55"/>
                  </a:moveTo>
                  <a:cubicBezTo>
                    <a:pt x="32" y="55"/>
                    <a:pt x="31" y="54"/>
                    <a:pt x="31" y="53"/>
                  </a:cubicBezTo>
                  <a:cubicBezTo>
                    <a:pt x="31" y="53"/>
                    <a:pt x="31" y="53"/>
                    <a:pt x="31" y="53"/>
                  </a:cubicBezTo>
                  <a:cubicBezTo>
                    <a:pt x="32" y="53"/>
                    <a:pt x="31" y="53"/>
                    <a:pt x="32" y="53"/>
                  </a:cubicBezTo>
                  <a:cubicBezTo>
                    <a:pt x="32" y="53"/>
                    <a:pt x="32" y="53"/>
                    <a:pt x="32" y="54"/>
                  </a:cubicBezTo>
                  <a:cubicBezTo>
                    <a:pt x="32" y="54"/>
                    <a:pt x="32" y="54"/>
                    <a:pt x="32" y="54"/>
                  </a:cubicBezTo>
                  <a:cubicBezTo>
                    <a:pt x="33" y="55"/>
                    <a:pt x="33" y="55"/>
                    <a:pt x="33" y="55"/>
                  </a:cubicBezTo>
                  <a:moveTo>
                    <a:pt x="30" y="56"/>
                  </a:moveTo>
                  <a:cubicBezTo>
                    <a:pt x="30" y="56"/>
                    <a:pt x="30" y="56"/>
                    <a:pt x="30" y="56"/>
                  </a:cubicBezTo>
                  <a:cubicBezTo>
                    <a:pt x="30" y="56"/>
                    <a:pt x="30" y="56"/>
                    <a:pt x="30" y="55"/>
                  </a:cubicBezTo>
                  <a:cubicBezTo>
                    <a:pt x="31" y="55"/>
                    <a:pt x="31" y="56"/>
                    <a:pt x="31" y="56"/>
                  </a:cubicBezTo>
                  <a:cubicBezTo>
                    <a:pt x="32" y="57"/>
                    <a:pt x="34" y="60"/>
                    <a:pt x="34" y="60"/>
                  </a:cubicBezTo>
                  <a:cubicBezTo>
                    <a:pt x="33" y="60"/>
                    <a:pt x="33" y="59"/>
                    <a:pt x="33" y="58"/>
                  </a:cubicBezTo>
                  <a:cubicBezTo>
                    <a:pt x="33" y="58"/>
                    <a:pt x="32" y="57"/>
                    <a:pt x="32" y="57"/>
                  </a:cubicBezTo>
                  <a:cubicBezTo>
                    <a:pt x="32" y="56"/>
                    <a:pt x="32" y="56"/>
                    <a:pt x="32" y="56"/>
                  </a:cubicBezTo>
                  <a:cubicBezTo>
                    <a:pt x="33" y="56"/>
                    <a:pt x="33" y="56"/>
                    <a:pt x="33" y="55"/>
                  </a:cubicBezTo>
                  <a:cubicBezTo>
                    <a:pt x="34" y="55"/>
                    <a:pt x="34" y="55"/>
                    <a:pt x="34" y="55"/>
                  </a:cubicBezTo>
                  <a:cubicBezTo>
                    <a:pt x="34" y="55"/>
                    <a:pt x="34" y="54"/>
                    <a:pt x="34" y="54"/>
                  </a:cubicBezTo>
                  <a:cubicBezTo>
                    <a:pt x="35" y="54"/>
                    <a:pt x="35" y="54"/>
                    <a:pt x="35" y="54"/>
                  </a:cubicBezTo>
                  <a:cubicBezTo>
                    <a:pt x="36" y="59"/>
                    <a:pt x="36" y="59"/>
                    <a:pt x="36" y="59"/>
                  </a:cubicBezTo>
                  <a:cubicBezTo>
                    <a:pt x="36" y="58"/>
                    <a:pt x="36" y="56"/>
                    <a:pt x="36" y="55"/>
                  </a:cubicBezTo>
                  <a:cubicBezTo>
                    <a:pt x="35" y="54"/>
                    <a:pt x="35" y="53"/>
                    <a:pt x="36" y="53"/>
                  </a:cubicBezTo>
                  <a:cubicBezTo>
                    <a:pt x="38" y="52"/>
                    <a:pt x="38" y="53"/>
                    <a:pt x="39" y="55"/>
                  </a:cubicBezTo>
                  <a:cubicBezTo>
                    <a:pt x="39" y="55"/>
                    <a:pt x="39" y="58"/>
                    <a:pt x="39" y="58"/>
                  </a:cubicBezTo>
                  <a:cubicBezTo>
                    <a:pt x="39" y="57"/>
                    <a:pt x="39" y="56"/>
                    <a:pt x="39" y="55"/>
                  </a:cubicBezTo>
                  <a:cubicBezTo>
                    <a:pt x="39" y="54"/>
                    <a:pt x="39" y="52"/>
                    <a:pt x="41" y="53"/>
                  </a:cubicBezTo>
                  <a:cubicBezTo>
                    <a:pt x="42" y="54"/>
                    <a:pt x="42" y="54"/>
                    <a:pt x="42" y="56"/>
                  </a:cubicBezTo>
                  <a:cubicBezTo>
                    <a:pt x="42" y="57"/>
                    <a:pt x="42" y="59"/>
                    <a:pt x="42" y="60"/>
                  </a:cubicBezTo>
                  <a:cubicBezTo>
                    <a:pt x="43" y="59"/>
                    <a:pt x="43" y="57"/>
                    <a:pt x="43" y="56"/>
                  </a:cubicBezTo>
                  <a:cubicBezTo>
                    <a:pt x="43" y="56"/>
                    <a:pt x="43" y="55"/>
                    <a:pt x="44" y="55"/>
                  </a:cubicBezTo>
                  <a:cubicBezTo>
                    <a:pt x="44" y="55"/>
                    <a:pt x="45" y="55"/>
                    <a:pt x="45" y="56"/>
                  </a:cubicBezTo>
                  <a:cubicBezTo>
                    <a:pt x="46" y="57"/>
                    <a:pt x="46" y="57"/>
                    <a:pt x="46" y="59"/>
                  </a:cubicBezTo>
                  <a:cubicBezTo>
                    <a:pt x="46" y="59"/>
                    <a:pt x="46" y="60"/>
                    <a:pt x="46" y="60"/>
                  </a:cubicBezTo>
                  <a:cubicBezTo>
                    <a:pt x="46" y="61"/>
                    <a:pt x="46" y="62"/>
                    <a:pt x="45" y="62"/>
                  </a:cubicBezTo>
                  <a:cubicBezTo>
                    <a:pt x="46" y="62"/>
                    <a:pt x="47" y="58"/>
                    <a:pt x="47" y="58"/>
                  </a:cubicBezTo>
                  <a:cubicBezTo>
                    <a:pt x="48" y="58"/>
                    <a:pt x="50" y="60"/>
                    <a:pt x="50" y="61"/>
                  </a:cubicBezTo>
                  <a:cubicBezTo>
                    <a:pt x="50" y="62"/>
                    <a:pt x="49" y="64"/>
                    <a:pt x="48" y="65"/>
                  </a:cubicBezTo>
                  <a:cubicBezTo>
                    <a:pt x="49" y="65"/>
                    <a:pt x="50" y="63"/>
                    <a:pt x="51" y="62"/>
                  </a:cubicBezTo>
                  <a:cubicBezTo>
                    <a:pt x="51" y="62"/>
                    <a:pt x="52" y="63"/>
                    <a:pt x="52" y="64"/>
                  </a:cubicBezTo>
                  <a:cubicBezTo>
                    <a:pt x="52" y="64"/>
                    <a:pt x="53" y="65"/>
                    <a:pt x="53" y="66"/>
                  </a:cubicBezTo>
                  <a:cubicBezTo>
                    <a:pt x="53" y="67"/>
                    <a:pt x="53" y="67"/>
                    <a:pt x="53" y="67"/>
                  </a:cubicBezTo>
                  <a:cubicBezTo>
                    <a:pt x="52" y="68"/>
                    <a:pt x="51" y="69"/>
                    <a:pt x="50" y="70"/>
                  </a:cubicBezTo>
                  <a:cubicBezTo>
                    <a:pt x="51" y="69"/>
                    <a:pt x="51" y="69"/>
                    <a:pt x="52" y="69"/>
                  </a:cubicBezTo>
                  <a:cubicBezTo>
                    <a:pt x="53" y="68"/>
                    <a:pt x="54" y="67"/>
                    <a:pt x="54" y="68"/>
                  </a:cubicBezTo>
                  <a:cubicBezTo>
                    <a:pt x="54" y="69"/>
                    <a:pt x="55" y="69"/>
                    <a:pt x="55" y="70"/>
                  </a:cubicBezTo>
                  <a:cubicBezTo>
                    <a:pt x="56" y="73"/>
                    <a:pt x="55" y="73"/>
                    <a:pt x="53" y="74"/>
                  </a:cubicBezTo>
                  <a:cubicBezTo>
                    <a:pt x="53" y="74"/>
                    <a:pt x="52" y="74"/>
                    <a:pt x="52" y="74"/>
                  </a:cubicBezTo>
                  <a:cubicBezTo>
                    <a:pt x="56" y="74"/>
                    <a:pt x="56" y="74"/>
                    <a:pt x="56" y="74"/>
                  </a:cubicBezTo>
                  <a:cubicBezTo>
                    <a:pt x="56" y="74"/>
                    <a:pt x="57" y="77"/>
                    <a:pt x="57" y="78"/>
                  </a:cubicBezTo>
                  <a:cubicBezTo>
                    <a:pt x="57" y="79"/>
                    <a:pt x="57" y="79"/>
                    <a:pt x="56" y="79"/>
                  </a:cubicBezTo>
                  <a:cubicBezTo>
                    <a:pt x="55" y="79"/>
                    <a:pt x="54" y="79"/>
                    <a:pt x="53" y="79"/>
                  </a:cubicBezTo>
                  <a:cubicBezTo>
                    <a:pt x="53" y="79"/>
                    <a:pt x="55" y="80"/>
                    <a:pt x="56" y="80"/>
                  </a:cubicBezTo>
                  <a:cubicBezTo>
                    <a:pt x="57" y="80"/>
                    <a:pt x="57" y="80"/>
                    <a:pt x="57" y="81"/>
                  </a:cubicBezTo>
                  <a:cubicBezTo>
                    <a:pt x="57" y="81"/>
                    <a:pt x="57" y="83"/>
                    <a:pt x="57" y="84"/>
                  </a:cubicBezTo>
                  <a:cubicBezTo>
                    <a:pt x="57" y="85"/>
                    <a:pt x="57" y="85"/>
                    <a:pt x="56" y="85"/>
                  </a:cubicBezTo>
                  <a:cubicBezTo>
                    <a:pt x="55" y="84"/>
                    <a:pt x="54" y="84"/>
                    <a:pt x="53" y="83"/>
                  </a:cubicBezTo>
                  <a:cubicBezTo>
                    <a:pt x="53" y="84"/>
                    <a:pt x="56" y="85"/>
                    <a:pt x="56" y="85"/>
                  </a:cubicBezTo>
                  <a:cubicBezTo>
                    <a:pt x="56" y="86"/>
                    <a:pt x="57" y="86"/>
                    <a:pt x="57" y="86"/>
                  </a:cubicBezTo>
                  <a:cubicBezTo>
                    <a:pt x="57" y="87"/>
                    <a:pt x="57" y="88"/>
                    <a:pt x="57" y="88"/>
                  </a:cubicBezTo>
                  <a:cubicBezTo>
                    <a:pt x="57" y="89"/>
                    <a:pt x="56" y="91"/>
                    <a:pt x="56" y="90"/>
                  </a:cubicBezTo>
                  <a:cubicBezTo>
                    <a:pt x="55" y="90"/>
                    <a:pt x="53" y="88"/>
                    <a:pt x="52" y="88"/>
                  </a:cubicBezTo>
                  <a:cubicBezTo>
                    <a:pt x="53" y="88"/>
                    <a:pt x="53" y="88"/>
                    <a:pt x="53" y="88"/>
                  </a:cubicBezTo>
                  <a:cubicBezTo>
                    <a:pt x="54" y="89"/>
                    <a:pt x="54" y="90"/>
                    <a:pt x="55" y="90"/>
                  </a:cubicBezTo>
                  <a:cubicBezTo>
                    <a:pt x="55" y="91"/>
                    <a:pt x="56" y="91"/>
                    <a:pt x="56" y="92"/>
                  </a:cubicBezTo>
                  <a:cubicBezTo>
                    <a:pt x="56" y="92"/>
                    <a:pt x="56" y="93"/>
                    <a:pt x="55" y="94"/>
                  </a:cubicBezTo>
                  <a:cubicBezTo>
                    <a:pt x="54" y="96"/>
                    <a:pt x="54" y="95"/>
                    <a:pt x="53" y="94"/>
                  </a:cubicBezTo>
                  <a:cubicBezTo>
                    <a:pt x="53" y="93"/>
                    <a:pt x="52" y="93"/>
                    <a:pt x="52" y="92"/>
                  </a:cubicBezTo>
                  <a:cubicBezTo>
                    <a:pt x="52" y="92"/>
                    <a:pt x="51" y="91"/>
                    <a:pt x="51" y="91"/>
                  </a:cubicBezTo>
                  <a:cubicBezTo>
                    <a:pt x="51" y="91"/>
                    <a:pt x="52" y="92"/>
                    <a:pt x="52" y="92"/>
                  </a:cubicBezTo>
                  <a:cubicBezTo>
                    <a:pt x="52" y="93"/>
                    <a:pt x="52" y="94"/>
                    <a:pt x="53" y="94"/>
                  </a:cubicBezTo>
                  <a:cubicBezTo>
                    <a:pt x="53" y="95"/>
                    <a:pt x="54" y="96"/>
                    <a:pt x="53" y="97"/>
                  </a:cubicBezTo>
                  <a:cubicBezTo>
                    <a:pt x="53" y="98"/>
                    <a:pt x="52" y="99"/>
                    <a:pt x="52" y="98"/>
                  </a:cubicBezTo>
                  <a:cubicBezTo>
                    <a:pt x="51" y="98"/>
                    <a:pt x="49" y="94"/>
                    <a:pt x="49" y="94"/>
                  </a:cubicBezTo>
                  <a:cubicBezTo>
                    <a:pt x="49" y="94"/>
                    <a:pt x="50" y="96"/>
                    <a:pt x="50" y="97"/>
                  </a:cubicBezTo>
                  <a:cubicBezTo>
                    <a:pt x="51" y="99"/>
                    <a:pt x="51" y="99"/>
                    <a:pt x="50" y="100"/>
                  </a:cubicBezTo>
                  <a:cubicBezTo>
                    <a:pt x="48" y="101"/>
                    <a:pt x="48" y="100"/>
                    <a:pt x="47" y="98"/>
                  </a:cubicBezTo>
                  <a:cubicBezTo>
                    <a:pt x="47" y="97"/>
                    <a:pt x="47" y="96"/>
                    <a:pt x="46" y="95"/>
                  </a:cubicBezTo>
                  <a:cubicBezTo>
                    <a:pt x="46" y="95"/>
                    <a:pt x="46" y="96"/>
                    <a:pt x="47" y="97"/>
                  </a:cubicBezTo>
                  <a:cubicBezTo>
                    <a:pt x="47" y="97"/>
                    <a:pt x="47" y="98"/>
                    <a:pt x="47" y="99"/>
                  </a:cubicBezTo>
                  <a:cubicBezTo>
                    <a:pt x="47" y="100"/>
                    <a:pt x="48" y="101"/>
                    <a:pt x="46" y="101"/>
                  </a:cubicBezTo>
                  <a:cubicBezTo>
                    <a:pt x="44" y="101"/>
                    <a:pt x="44" y="101"/>
                    <a:pt x="44" y="99"/>
                  </a:cubicBezTo>
                  <a:cubicBezTo>
                    <a:pt x="43" y="95"/>
                    <a:pt x="43" y="95"/>
                    <a:pt x="43" y="95"/>
                  </a:cubicBezTo>
                  <a:cubicBezTo>
                    <a:pt x="43" y="95"/>
                    <a:pt x="43" y="95"/>
                    <a:pt x="43" y="95"/>
                  </a:cubicBezTo>
                  <a:cubicBezTo>
                    <a:pt x="43" y="95"/>
                    <a:pt x="43" y="95"/>
                    <a:pt x="43" y="95"/>
                  </a:cubicBezTo>
                  <a:cubicBezTo>
                    <a:pt x="43" y="97"/>
                    <a:pt x="43" y="98"/>
                    <a:pt x="43" y="99"/>
                  </a:cubicBezTo>
                  <a:cubicBezTo>
                    <a:pt x="43" y="101"/>
                    <a:pt x="43" y="101"/>
                    <a:pt x="41" y="101"/>
                  </a:cubicBezTo>
                  <a:cubicBezTo>
                    <a:pt x="40" y="100"/>
                    <a:pt x="40" y="99"/>
                    <a:pt x="40" y="98"/>
                  </a:cubicBezTo>
                  <a:cubicBezTo>
                    <a:pt x="40" y="97"/>
                    <a:pt x="40" y="95"/>
                    <a:pt x="40" y="94"/>
                  </a:cubicBezTo>
                  <a:cubicBezTo>
                    <a:pt x="40" y="95"/>
                    <a:pt x="40" y="97"/>
                    <a:pt x="39" y="98"/>
                  </a:cubicBezTo>
                  <a:cubicBezTo>
                    <a:pt x="39" y="98"/>
                    <a:pt x="39" y="99"/>
                    <a:pt x="39" y="99"/>
                  </a:cubicBezTo>
                  <a:cubicBezTo>
                    <a:pt x="38" y="99"/>
                    <a:pt x="37" y="98"/>
                    <a:pt x="36" y="97"/>
                  </a:cubicBezTo>
                  <a:cubicBezTo>
                    <a:pt x="36" y="97"/>
                    <a:pt x="36" y="96"/>
                    <a:pt x="36" y="95"/>
                  </a:cubicBezTo>
                  <a:cubicBezTo>
                    <a:pt x="36" y="94"/>
                    <a:pt x="37" y="93"/>
                    <a:pt x="37" y="92"/>
                  </a:cubicBezTo>
                  <a:cubicBezTo>
                    <a:pt x="37" y="92"/>
                    <a:pt x="37" y="93"/>
                    <a:pt x="36" y="93"/>
                  </a:cubicBezTo>
                  <a:cubicBezTo>
                    <a:pt x="36" y="95"/>
                    <a:pt x="35" y="96"/>
                    <a:pt x="34" y="96"/>
                  </a:cubicBezTo>
                  <a:cubicBezTo>
                    <a:pt x="34" y="95"/>
                    <a:pt x="33" y="94"/>
                    <a:pt x="33" y="93"/>
                  </a:cubicBezTo>
                  <a:cubicBezTo>
                    <a:pt x="32" y="92"/>
                    <a:pt x="33" y="92"/>
                    <a:pt x="33" y="91"/>
                  </a:cubicBezTo>
                  <a:cubicBezTo>
                    <a:pt x="33" y="90"/>
                    <a:pt x="34" y="89"/>
                    <a:pt x="34" y="88"/>
                  </a:cubicBezTo>
                  <a:cubicBezTo>
                    <a:pt x="34" y="89"/>
                    <a:pt x="34" y="89"/>
                    <a:pt x="33" y="90"/>
                  </a:cubicBezTo>
                  <a:cubicBezTo>
                    <a:pt x="32" y="91"/>
                    <a:pt x="32" y="92"/>
                    <a:pt x="31" y="91"/>
                  </a:cubicBezTo>
                  <a:cubicBezTo>
                    <a:pt x="30" y="90"/>
                    <a:pt x="30" y="89"/>
                    <a:pt x="29" y="88"/>
                  </a:cubicBezTo>
                  <a:cubicBezTo>
                    <a:pt x="29" y="87"/>
                    <a:pt x="29" y="87"/>
                    <a:pt x="30" y="87"/>
                  </a:cubicBezTo>
                  <a:cubicBezTo>
                    <a:pt x="32" y="84"/>
                    <a:pt x="32" y="84"/>
                    <a:pt x="32" y="84"/>
                  </a:cubicBezTo>
                  <a:cubicBezTo>
                    <a:pt x="31" y="85"/>
                    <a:pt x="30" y="86"/>
                    <a:pt x="29" y="86"/>
                  </a:cubicBezTo>
                  <a:cubicBezTo>
                    <a:pt x="29" y="86"/>
                    <a:pt x="29" y="86"/>
                    <a:pt x="28" y="85"/>
                  </a:cubicBezTo>
                  <a:cubicBezTo>
                    <a:pt x="28" y="85"/>
                    <a:pt x="27" y="83"/>
                    <a:pt x="27" y="82"/>
                  </a:cubicBezTo>
                  <a:cubicBezTo>
                    <a:pt x="27" y="82"/>
                    <a:pt x="27" y="81"/>
                    <a:pt x="28" y="81"/>
                  </a:cubicBezTo>
                  <a:cubicBezTo>
                    <a:pt x="28" y="81"/>
                    <a:pt x="29" y="81"/>
                    <a:pt x="29" y="80"/>
                  </a:cubicBezTo>
                  <a:cubicBezTo>
                    <a:pt x="29" y="80"/>
                    <a:pt x="30" y="80"/>
                    <a:pt x="30" y="80"/>
                  </a:cubicBezTo>
                  <a:cubicBezTo>
                    <a:pt x="30" y="80"/>
                    <a:pt x="29" y="80"/>
                    <a:pt x="28" y="80"/>
                  </a:cubicBezTo>
                  <a:cubicBezTo>
                    <a:pt x="27" y="80"/>
                    <a:pt x="27" y="80"/>
                    <a:pt x="26" y="79"/>
                  </a:cubicBezTo>
                  <a:cubicBezTo>
                    <a:pt x="26" y="79"/>
                    <a:pt x="25" y="76"/>
                    <a:pt x="26" y="75"/>
                  </a:cubicBezTo>
                  <a:cubicBezTo>
                    <a:pt x="29" y="75"/>
                    <a:pt x="29" y="75"/>
                    <a:pt x="29" y="75"/>
                  </a:cubicBezTo>
                  <a:cubicBezTo>
                    <a:pt x="29" y="75"/>
                    <a:pt x="27" y="74"/>
                    <a:pt x="26" y="74"/>
                  </a:cubicBezTo>
                  <a:cubicBezTo>
                    <a:pt x="26" y="74"/>
                    <a:pt x="26" y="74"/>
                    <a:pt x="25" y="73"/>
                  </a:cubicBezTo>
                  <a:cubicBezTo>
                    <a:pt x="25" y="72"/>
                    <a:pt x="25" y="70"/>
                    <a:pt x="25" y="70"/>
                  </a:cubicBezTo>
                  <a:cubicBezTo>
                    <a:pt x="26" y="69"/>
                    <a:pt x="26" y="69"/>
                    <a:pt x="27" y="69"/>
                  </a:cubicBezTo>
                  <a:cubicBezTo>
                    <a:pt x="27" y="70"/>
                    <a:pt x="29" y="70"/>
                    <a:pt x="29" y="71"/>
                  </a:cubicBezTo>
                  <a:cubicBezTo>
                    <a:pt x="28" y="70"/>
                    <a:pt x="28" y="69"/>
                    <a:pt x="27" y="69"/>
                  </a:cubicBezTo>
                  <a:cubicBezTo>
                    <a:pt x="25" y="68"/>
                    <a:pt x="25" y="67"/>
                    <a:pt x="26" y="66"/>
                  </a:cubicBezTo>
                  <a:cubicBezTo>
                    <a:pt x="26" y="65"/>
                    <a:pt x="26" y="63"/>
                    <a:pt x="27" y="64"/>
                  </a:cubicBezTo>
                  <a:cubicBezTo>
                    <a:pt x="29" y="65"/>
                    <a:pt x="29" y="65"/>
                    <a:pt x="29" y="65"/>
                  </a:cubicBezTo>
                  <a:cubicBezTo>
                    <a:pt x="29" y="66"/>
                    <a:pt x="30" y="66"/>
                    <a:pt x="30" y="66"/>
                  </a:cubicBezTo>
                  <a:cubicBezTo>
                    <a:pt x="30" y="66"/>
                    <a:pt x="29" y="65"/>
                    <a:pt x="29" y="65"/>
                  </a:cubicBezTo>
                  <a:cubicBezTo>
                    <a:pt x="27" y="63"/>
                    <a:pt x="26" y="63"/>
                    <a:pt x="27" y="60"/>
                  </a:cubicBezTo>
                  <a:cubicBezTo>
                    <a:pt x="28" y="58"/>
                    <a:pt x="28" y="59"/>
                    <a:pt x="29" y="60"/>
                  </a:cubicBezTo>
                  <a:cubicBezTo>
                    <a:pt x="32" y="63"/>
                    <a:pt x="32" y="63"/>
                    <a:pt x="32" y="63"/>
                  </a:cubicBezTo>
                  <a:cubicBezTo>
                    <a:pt x="31" y="62"/>
                    <a:pt x="30" y="60"/>
                    <a:pt x="29" y="59"/>
                  </a:cubicBezTo>
                  <a:cubicBezTo>
                    <a:pt x="29" y="59"/>
                    <a:pt x="28" y="58"/>
                    <a:pt x="29" y="57"/>
                  </a:cubicBezTo>
                  <a:cubicBezTo>
                    <a:pt x="29" y="57"/>
                    <a:pt x="29" y="57"/>
                    <a:pt x="30" y="56"/>
                  </a:cubicBezTo>
                  <a:moveTo>
                    <a:pt x="30" y="56"/>
                  </a:moveTo>
                  <a:cubicBezTo>
                    <a:pt x="29" y="55"/>
                    <a:pt x="30" y="54"/>
                    <a:pt x="30" y="54"/>
                  </a:cubicBezTo>
                  <a:cubicBezTo>
                    <a:pt x="30" y="53"/>
                    <a:pt x="30" y="53"/>
                    <a:pt x="31" y="53"/>
                  </a:cubicBezTo>
                  <a:cubicBezTo>
                    <a:pt x="31" y="53"/>
                    <a:pt x="30" y="55"/>
                    <a:pt x="30" y="56"/>
                  </a:cubicBezTo>
                  <a:moveTo>
                    <a:pt x="76" y="57"/>
                  </a:moveTo>
                  <a:cubicBezTo>
                    <a:pt x="76" y="57"/>
                    <a:pt x="76" y="54"/>
                    <a:pt x="76" y="53"/>
                  </a:cubicBezTo>
                  <a:cubicBezTo>
                    <a:pt x="76" y="53"/>
                    <a:pt x="76" y="53"/>
                    <a:pt x="76" y="52"/>
                  </a:cubicBezTo>
                  <a:cubicBezTo>
                    <a:pt x="77" y="52"/>
                    <a:pt x="77" y="51"/>
                    <a:pt x="77" y="51"/>
                  </a:cubicBezTo>
                  <a:cubicBezTo>
                    <a:pt x="77" y="52"/>
                    <a:pt x="77" y="52"/>
                    <a:pt x="78" y="52"/>
                  </a:cubicBezTo>
                  <a:cubicBezTo>
                    <a:pt x="77" y="52"/>
                    <a:pt x="77" y="52"/>
                    <a:pt x="77" y="53"/>
                  </a:cubicBezTo>
                  <a:cubicBezTo>
                    <a:pt x="77" y="53"/>
                    <a:pt x="77" y="53"/>
                    <a:pt x="77" y="53"/>
                  </a:cubicBezTo>
                  <a:cubicBezTo>
                    <a:pt x="76" y="53"/>
                    <a:pt x="76" y="53"/>
                    <a:pt x="76" y="53"/>
                  </a:cubicBezTo>
                  <a:cubicBezTo>
                    <a:pt x="76" y="53"/>
                    <a:pt x="76" y="54"/>
                    <a:pt x="77" y="54"/>
                  </a:cubicBezTo>
                  <a:cubicBezTo>
                    <a:pt x="77" y="55"/>
                    <a:pt x="77" y="54"/>
                    <a:pt x="78" y="55"/>
                  </a:cubicBezTo>
                  <a:cubicBezTo>
                    <a:pt x="78" y="55"/>
                    <a:pt x="77" y="56"/>
                    <a:pt x="77" y="56"/>
                  </a:cubicBezTo>
                  <a:cubicBezTo>
                    <a:pt x="76" y="56"/>
                    <a:pt x="76" y="55"/>
                    <a:pt x="76" y="54"/>
                  </a:cubicBezTo>
                  <a:cubicBezTo>
                    <a:pt x="76" y="55"/>
                    <a:pt x="76" y="55"/>
                    <a:pt x="76" y="56"/>
                  </a:cubicBezTo>
                  <a:cubicBezTo>
                    <a:pt x="76" y="56"/>
                    <a:pt x="76" y="56"/>
                    <a:pt x="76" y="57"/>
                  </a:cubicBezTo>
                  <a:moveTo>
                    <a:pt x="34" y="55"/>
                  </a:moveTo>
                  <a:cubicBezTo>
                    <a:pt x="33" y="54"/>
                    <a:pt x="32" y="54"/>
                    <a:pt x="32" y="53"/>
                  </a:cubicBezTo>
                  <a:cubicBezTo>
                    <a:pt x="32" y="53"/>
                    <a:pt x="32" y="52"/>
                    <a:pt x="32" y="52"/>
                  </a:cubicBezTo>
                  <a:cubicBezTo>
                    <a:pt x="32" y="51"/>
                    <a:pt x="32" y="51"/>
                    <a:pt x="32" y="51"/>
                  </a:cubicBezTo>
                  <a:cubicBezTo>
                    <a:pt x="32" y="51"/>
                    <a:pt x="32" y="52"/>
                    <a:pt x="33" y="53"/>
                  </a:cubicBezTo>
                  <a:cubicBezTo>
                    <a:pt x="33" y="53"/>
                    <a:pt x="34" y="53"/>
                    <a:pt x="34" y="55"/>
                  </a:cubicBezTo>
                  <a:moveTo>
                    <a:pt x="77" y="51"/>
                  </a:moveTo>
                  <a:cubicBezTo>
                    <a:pt x="78" y="51"/>
                    <a:pt x="78" y="51"/>
                    <a:pt x="79" y="51"/>
                  </a:cubicBezTo>
                  <a:cubicBezTo>
                    <a:pt x="79" y="51"/>
                    <a:pt x="79" y="51"/>
                    <a:pt x="79" y="51"/>
                  </a:cubicBezTo>
                  <a:cubicBezTo>
                    <a:pt x="79" y="52"/>
                    <a:pt x="78" y="52"/>
                    <a:pt x="77" y="51"/>
                  </a:cubicBezTo>
                  <a:moveTo>
                    <a:pt x="77" y="50"/>
                  </a:moveTo>
                  <a:cubicBezTo>
                    <a:pt x="77" y="50"/>
                    <a:pt x="78" y="50"/>
                    <a:pt x="78" y="49"/>
                  </a:cubicBezTo>
                  <a:cubicBezTo>
                    <a:pt x="78" y="50"/>
                    <a:pt x="79" y="50"/>
                    <a:pt x="79" y="50"/>
                  </a:cubicBezTo>
                  <a:cubicBezTo>
                    <a:pt x="79" y="51"/>
                    <a:pt x="78" y="51"/>
                    <a:pt x="77" y="50"/>
                  </a:cubicBezTo>
                  <a:moveTo>
                    <a:pt x="60" y="50"/>
                  </a:moveTo>
                  <a:cubicBezTo>
                    <a:pt x="60" y="49"/>
                    <a:pt x="60" y="49"/>
                    <a:pt x="61" y="49"/>
                  </a:cubicBezTo>
                  <a:cubicBezTo>
                    <a:pt x="61" y="49"/>
                    <a:pt x="61" y="50"/>
                    <a:pt x="61" y="50"/>
                  </a:cubicBezTo>
                  <a:cubicBezTo>
                    <a:pt x="61" y="50"/>
                    <a:pt x="60" y="50"/>
                    <a:pt x="60" y="50"/>
                  </a:cubicBezTo>
                  <a:moveTo>
                    <a:pt x="58" y="49"/>
                  </a:moveTo>
                  <a:cubicBezTo>
                    <a:pt x="57" y="49"/>
                    <a:pt x="57" y="46"/>
                    <a:pt x="59" y="46"/>
                  </a:cubicBezTo>
                  <a:cubicBezTo>
                    <a:pt x="59" y="46"/>
                    <a:pt x="58" y="47"/>
                    <a:pt x="58" y="47"/>
                  </a:cubicBezTo>
                  <a:cubicBezTo>
                    <a:pt x="58" y="48"/>
                    <a:pt x="58" y="48"/>
                    <a:pt x="58" y="49"/>
                  </a:cubicBezTo>
                  <a:moveTo>
                    <a:pt x="79" y="49"/>
                  </a:moveTo>
                  <a:cubicBezTo>
                    <a:pt x="79" y="49"/>
                    <a:pt x="79" y="49"/>
                    <a:pt x="79" y="49"/>
                  </a:cubicBezTo>
                  <a:cubicBezTo>
                    <a:pt x="79" y="49"/>
                    <a:pt x="79" y="49"/>
                    <a:pt x="78" y="49"/>
                  </a:cubicBezTo>
                  <a:cubicBezTo>
                    <a:pt x="78" y="49"/>
                    <a:pt x="78" y="49"/>
                    <a:pt x="78" y="48"/>
                  </a:cubicBezTo>
                  <a:cubicBezTo>
                    <a:pt x="78" y="46"/>
                    <a:pt x="78" y="46"/>
                    <a:pt x="78" y="45"/>
                  </a:cubicBezTo>
                  <a:cubicBezTo>
                    <a:pt x="78" y="45"/>
                    <a:pt x="78" y="45"/>
                    <a:pt x="78" y="45"/>
                  </a:cubicBezTo>
                  <a:cubicBezTo>
                    <a:pt x="78" y="45"/>
                    <a:pt x="79" y="45"/>
                    <a:pt x="79" y="45"/>
                  </a:cubicBezTo>
                  <a:cubicBezTo>
                    <a:pt x="80" y="46"/>
                    <a:pt x="79" y="48"/>
                    <a:pt x="80" y="49"/>
                  </a:cubicBezTo>
                  <a:lnTo>
                    <a:pt x="79" y="49"/>
                  </a:lnTo>
                  <a:close/>
                  <a:moveTo>
                    <a:pt x="59" y="51"/>
                  </a:moveTo>
                  <a:cubicBezTo>
                    <a:pt x="59" y="51"/>
                    <a:pt x="59" y="50"/>
                    <a:pt x="59" y="49"/>
                  </a:cubicBezTo>
                  <a:cubicBezTo>
                    <a:pt x="59" y="49"/>
                    <a:pt x="59" y="49"/>
                    <a:pt x="59" y="49"/>
                  </a:cubicBezTo>
                  <a:cubicBezTo>
                    <a:pt x="59" y="48"/>
                    <a:pt x="59" y="48"/>
                    <a:pt x="59" y="48"/>
                  </a:cubicBezTo>
                  <a:cubicBezTo>
                    <a:pt x="59" y="47"/>
                    <a:pt x="59" y="45"/>
                    <a:pt x="60" y="45"/>
                  </a:cubicBezTo>
                  <a:cubicBezTo>
                    <a:pt x="60" y="46"/>
                    <a:pt x="60" y="46"/>
                    <a:pt x="60" y="47"/>
                  </a:cubicBezTo>
                  <a:cubicBezTo>
                    <a:pt x="60" y="48"/>
                    <a:pt x="60" y="48"/>
                    <a:pt x="60" y="48"/>
                  </a:cubicBezTo>
                  <a:cubicBezTo>
                    <a:pt x="60" y="49"/>
                    <a:pt x="60" y="49"/>
                    <a:pt x="60" y="49"/>
                  </a:cubicBezTo>
                  <a:cubicBezTo>
                    <a:pt x="60" y="51"/>
                    <a:pt x="62" y="52"/>
                    <a:pt x="62" y="52"/>
                  </a:cubicBezTo>
                  <a:cubicBezTo>
                    <a:pt x="62" y="52"/>
                    <a:pt x="61" y="54"/>
                    <a:pt x="61" y="54"/>
                  </a:cubicBezTo>
                  <a:cubicBezTo>
                    <a:pt x="61" y="54"/>
                    <a:pt x="61" y="54"/>
                    <a:pt x="60" y="54"/>
                  </a:cubicBezTo>
                  <a:cubicBezTo>
                    <a:pt x="60" y="54"/>
                    <a:pt x="61" y="53"/>
                    <a:pt x="60" y="52"/>
                  </a:cubicBezTo>
                  <a:cubicBezTo>
                    <a:pt x="60" y="52"/>
                    <a:pt x="60" y="51"/>
                    <a:pt x="59" y="51"/>
                  </a:cubicBezTo>
                  <a:moveTo>
                    <a:pt x="33" y="49"/>
                  </a:moveTo>
                  <a:cubicBezTo>
                    <a:pt x="34" y="49"/>
                    <a:pt x="35" y="49"/>
                    <a:pt x="35" y="49"/>
                  </a:cubicBezTo>
                  <a:cubicBezTo>
                    <a:pt x="39" y="49"/>
                    <a:pt x="41" y="47"/>
                    <a:pt x="44" y="46"/>
                  </a:cubicBezTo>
                  <a:cubicBezTo>
                    <a:pt x="48" y="45"/>
                    <a:pt x="49" y="46"/>
                    <a:pt x="52" y="44"/>
                  </a:cubicBezTo>
                  <a:cubicBezTo>
                    <a:pt x="55" y="42"/>
                    <a:pt x="55" y="42"/>
                    <a:pt x="55" y="42"/>
                  </a:cubicBezTo>
                  <a:cubicBezTo>
                    <a:pt x="56" y="41"/>
                    <a:pt x="58" y="39"/>
                    <a:pt x="61" y="39"/>
                  </a:cubicBezTo>
                  <a:cubicBezTo>
                    <a:pt x="61" y="40"/>
                    <a:pt x="61" y="40"/>
                    <a:pt x="61" y="41"/>
                  </a:cubicBezTo>
                  <a:cubicBezTo>
                    <a:pt x="62" y="41"/>
                    <a:pt x="62" y="42"/>
                    <a:pt x="61" y="43"/>
                  </a:cubicBezTo>
                  <a:cubicBezTo>
                    <a:pt x="61" y="43"/>
                    <a:pt x="60" y="43"/>
                    <a:pt x="59" y="43"/>
                  </a:cubicBezTo>
                  <a:cubicBezTo>
                    <a:pt x="59" y="44"/>
                    <a:pt x="61" y="43"/>
                    <a:pt x="61" y="44"/>
                  </a:cubicBezTo>
                  <a:cubicBezTo>
                    <a:pt x="60" y="45"/>
                    <a:pt x="57" y="46"/>
                    <a:pt x="56" y="46"/>
                  </a:cubicBezTo>
                  <a:cubicBezTo>
                    <a:pt x="53" y="48"/>
                    <a:pt x="54" y="48"/>
                    <a:pt x="52" y="49"/>
                  </a:cubicBezTo>
                  <a:cubicBezTo>
                    <a:pt x="52" y="49"/>
                    <a:pt x="52" y="49"/>
                    <a:pt x="51" y="49"/>
                  </a:cubicBezTo>
                  <a:cubicBezTo>
                    <a:pt x="50" y="49"/>
                    <a:pt x="50" y="49"/>
                    <a:pt x="49" y="49"/>
                  </a:cubicBezTo>
                  <a:cubicBezTo>
                    <a:pt x="47" y="50"/>
                    <a:pt x="43" y="50"/>
                    <a:pt x="40" y="51"/>
                  </a:cubicBezTo>
                  <a:cubicBezTo>
                    <a:pt x="39" y="51"/>
                    <a:pt x="39" y="51"/>
                    <a:pt x="39" y="51"/>
                  </a:cubicBezTo>
                  <a:cubicBezTo>
                    <a:pt x="38" y="51"/>
                    <a:pt x="36" y="51"/>
                    <a:pt x="35" y="51"/>
                  </a:cubicBezTo>
                  <a:cubicBezTo>
                    <a:pt x="36" y="51"/>
                    <a:pt x="36" y="51"/>
                    <a:pt x="36" y="51"/>
                  </a:cubicBezTo>
                  <a:cubicBezTo>
                    <a:pt x="35" y="51"/>
                    <a:pt x="35" y="51"/>
                    <a:pt x="35" y="51"/>
                  </a:cubicBezTo>
                  <a:cubicBezTo>
                    <a:pt x="34" y="51"/>
                    <a:pt x="34" y="50"/>
                    <a:pt x="34" y="50"/>
                  </a:cubicBezTo>
                  <a:cubicBezTo>
                    <a:pt x="34" y="52"/>
                    <a:pt x="35" y="53"/>
                    <a:pt x="34" y="53"/>
                  </a:cubicBezTo>
                  <a:cubicBezTo>
                    <a:pt x="34" y="54"/>
                    <a:pt x="34" y="53"/>
                    <a:pt x="34" y="53"/>
                  </a:cubicBezTo>
                  <a:cubicBezTo>
                    <a:pt x="34" y="52"/>
                    <a:pt x="33" y="52"/>
                    <a:pt x="33" y="52"/>
                  </a:cubicBezTo>
                  <a:cubicBezTo>
                    <a:pt x="33" y="51"/>
                    <a:pt x="33" y="50"/>
                    <a:pt x="33" y="49"/>
                  </a:cubicBezTo>
                  <a:moveTo>
                    <a:pt x="79" y="42"/>
                  </a:moveTo>
                  <a:cubicBezTo>
                    <a:pt x="78" y="42"/>
                    <a:pt x="78" y="43"/>
                    <a:pt x="77" y="43"/>
                  </a:cubicBezTo>
                  <a:cubicBezTo>
                    <a:pt x="77" y="43"/>
                    <a:pt x="77" y="42"/>
                    <a:pt x="77" y="42"/>
                  </a:cubicBezTo>
                  <a:cubicBezTo>
                    <a:pt x="77" y="40"/>
                    <a:pt x="77" y="39"/>
                    <a:pt x="78" y="38"/>
                  </a:cubicBezTo>
                  <a:cubicBezTo>
                    <a:pt x="79" y="38"/>
                    <a:pt x="80" y="39"/>
                    <a:pt x="81" y="39"/>
                  </a:cubicBezTo>
                  <a:cubicBezTo>
                    <a:pt x="83" y="41"/>
                    <a:pt x="84" y="43"/>
                    <a:pt x="85" y="45"/>
                  </a:cubicBezTo>
                  <a:cubicBezTo>
                    <a:pt x="86" y="46"/>
                    <a:pt x="87" y="47"/>
                    <a:pt x="89" y="47"/>
                  </a:cubicBezTo>
                  <a:cubicBezTo>
                    <a:pt x="92" y="47"/>
                    <a:pt x="95" y="48"/>
                    <a:pt x="99" y="49"/>
                  </a:cubicBezTo>
                  <a:cubicBezTo>
                    <a:pt x="101" y="49"/>
                    <a:pt x="103" y="49"/>
                    <a:pt x="104" y="50"/>
                  </a:cubicBezTo>
                  <a:cubicBezTo>
                    <a:pt x="105" y="51"/>
                    <a:pt x="105" y="52"/>
                    <a:pt x="106" y="52"/>
                  </a:cubicBezTo>
                  <a:cubicBezTo>
                    <a:pt x="106" y="53"/>
                    <a:pt x="106" y="54"/>
                    <a:pt x="106" y="55"/>
                  </a:cubicBezTo>
                  <a:cubicBezTo>
                    <a:pt x="106" y="54"/>
                    <a:pt x="105" y="52"/>
                    <a:pt x="105" y="52"/>
                  </a:cubicBezTo>
                  <a:cubicBezTo>
                    <a:pt x="105" y="53"/>
                    <a:pt x="105" y="54"/>
                    <a:pt x="105" y="55"/>
                  </a:cubicBezTo>
                  <a:cubicBezTo>
                    <a:pt x="105" y="55"/>
                    <a:pt x="105" y="55"/>
                    <a:pt x="105" y="55"/>
                  </a:cubicBezTo>
                  <a:cubicBezTo>
                    <a:pt x="105" y="55"/>
                    <a:pt x="104" y="56"/>
                    <a:pt x="104" y="56"/>
                  </a:cubicBezTo>
                  <a:cubicBezTo>
                    <a:pt x="104" y="55"/>
                    <a:pt x="105" y="53"/>
                    <a:pt x="104" y="52"/>
                  </a:cubicBezTo>
                  <a:cubicBezTo>
                    <a:pt x="104" y="53"/>
                    <a:pt x="104" y="54"/>
                    <a:pt x="104" y="54"/>
                  </a:cubicBezTo>
                  <a:cubicBezTo>
                    <a:pt x="104" y="55"/>
                    <a:pt x="103" y="55"/>
                    <a:pt x="103" y="55"/>
                  </a:cubicBezTo>
                  <a:cubicBezTo>
                    <a:pt x="103" y="54"/>
                    <a:pt x="103" y="53"/>
                    <a:pt x="103" y="52"/>
                  </a:cubicBezTo>
                  <a:cubicBezTo>
                    <a:pt x="103" y="52"/>
                    <a:pt x="103" y="52"/>
                    <a:pt x="103" y="52"/>
                  </a:cubicBezTo>
                  <a:cubicBezTo>
                    <a:pt x="103" y="53"/>
                    <a:pt x="102" y="53"/>
                    <a:pt x="102" y="56"/>
                  </a:cubicBezTo>
                  <a:cubicBezTo>
                    <a:pt x="102" y="56"/>
                    <a:pt x="101" y="56"/>
                    <a:pt x="101" y="55"/>
                  </a:cubicBezTo>
                  <a:cubicBezTo>
                    <a:pt x="101" y="55"/>
                    <a:pt x="101" y="55"/>
                    <a:pt x="101" y="54"/>
                  </a:cubicBezTo>
                  <a:cubicBezTo>
                    <a:pt x="101" y="53"/>
                    <a:pt x="102" y="52"/>
                    <a:pt x="101" y="52"/>
                  </a:cubicBezTo>
                  <a:cubicBezTo>
                    <a:pt x="101" y="51"/>
                    <a:pt x="101" y="51"/>
                    <a:pt x="100" y="51"/>
                  </a:cubicBezTo>
                  <a:cubicBezTo>
                    <a:pt x="100" y="51"/>
                    <a:pt x="99" y="51"/>
                    <a:pt x="98" y="51"/>
                  </a:cubicBezTo>
                  <a:cubicBezTo>
                    <a:pt x="98" y="51"/>
                    <a:pt x="98" y="51"/>
                    <a:pt x="98" y="51"/>
                  </a:cubicBezTo>
                  <a:cubicBezTo>
                    <a:pt x="98" y="51"/>
                    <a:pt x="98" y="52"/>
                    <a:pt x="97" y="52"/>
                  </a:cubicBezTo>
                  <a:cubicBezTo>
                    <a:pt x="97" y="52"/>
                    <a:pt x="93" y="51"/>
                    <a:pt x="92" y="51"/>
                  </a:cubicBezTo>
                  <a:cubicBezTo>
                    <a:pt x="91" y="51"/>
                    <a:pt x="87" y="50"/>
                    <a:pt x="86" y="50"/>
                  </a:cubicBezTo>
                  <a:cubicBezTo>
                    <a:pt x="85" y="49"/>
                    <a:pt x="85" y="49"/>
                    <a:pt x="85" y="49"/>
                  </a:cubicBezTo>
                  <a:cubicBezTo>
                    <a:pt x="83" y="47"/>
                    <a:pt x="80" y="45"/>
                    <a:pt x="78" y="43"/>
                  </a:cubicBezTo>
                  <a:cubicBezTo>
                    <a:pt x="78" y="43"/>
                    <a:pt x="79" y="43"/>
                    <a:pt x="79" y="42"/>
                  </a:cubicBezTo>
                  <a:moveTo>
                    <a:pt x="63" y="52"/>
                  </a:moveTo>
                  <a:cubicBezTo>
                    <a:pt x="65" y="52"/>
                    <a:pt x="67" y="51"/>
                    <a:pt x="68" y="50"/>
                  </a:cubicBezTo>
                  <a:cubicBezTo>
                    <a:pt x="69" y="48"/>
                    <a:pt x="69" y="46"/>
                    <a:pt x="70" y="44"/>
                  </a:cubicBezTo>
                  <a:cubicBezTo>
                    <a:pt x="71" y="41"/>
                    <a:pt x="72" y="42"/>
                    <a:pt x="73" y="40"/>
                  </a:cubicBezTo>
                  <a:cubicBezTo>
                    <a:pt x="73" y="38"/>
                    <a:pt x="74" y="36"/>
                    <a:pt x="76" y="36"/>
                  </a:cubicBezTo>
                  <a:cubicBezTo>
                    <a:pt x="76" y="37"/>
                    <a:pt x="75" y="38"/>
                    <a:pt x="74" y="38"/>
                  </a:cubicBezTo>
                  <a:cubicBezTo>
                    <a:pt x="74" y="39"/>
                    <a:pt x="73" y="40"/>
                    <a:pt x="73" y="41"/>
                  </a:cubicBezTo>
                  <a:cubicBezTo>
                    <a:pt x="72" y="41"/>
                    <a:pt x="72" y="42"/>
                    <a:pt x="72" y="44"/>
                  </a:cubicBezTo>
                  <a:cubicBezTo>
                    <a:pt x="72" y="44"/>
                    <a:pt x="71" y="46"/>
                    <a:pt x="71" y="47"/>
                  </a:cubicBezTo>
                  <a:cubicBezTo>
                    <a:pt x="72" y="46"/>
                    <a:pt x="73" y="41"/>
                    <a:pt x="75" y="39"/>
                  </a:cubicBezTo>
                  <a:cubicBezTo>
                    <a:pt x="76" y="38"/>
                    <a:pt x="77" y="37"/>
                    <a:pt x="77" y="37"/>
                  </a:cubicBezTo>
                  <a:cubicBezTo>
                    <a:pt x="77" y="37"/>
                    <a:pt x="77" y="37"/>
                    <a:pt x="77" y="38"/>
                  </a:cubicBezTo>
                  <a:cubicBezTo>
                    <a:pt x="76" y="38"/>
                    <a:pt x="76" y="39"/>
                    <a:pt x="75" y="40"/>
                  </a:cubicBezTo>
                  <a:cubicBezTo>
                    <a:pt x="74" y="41"/>
                    <a:pt x="73" y="43"/>
                    <a:pt x="73" y="45"/>
                  </a:cubicBezTo>
                  <a:cubicBezTo>
                    <a:pt x="74" y="45"/>
                    <a:pt x="74" y="45"/>
                    <a:pt x="74" y="44"/>
                  </a:cubicBezTo>
                  <a:cubicBezTo>
                    <a:pt x="74" y="44"/>
                    <a:pt x="74" y="44"/>
                    <a:pt x="74" y="44"/>
                  </a:cubicBezTo>
                  <a:cubicBezTo>
                    <a:pt x="74" y="43"/>
                    <a:pt x="76" y="40"/>
                    <a:pt x="76" y="39"/>
                  </a:cubicBezTo>
                  <a:cubicBezTo>
                    <a:pt x="76" y="40"/>
                    <a:pt x="76" y="43"/>
                    <a:pt x="77" y="45"/>
                  </a:cubicBezTo>
                  <a:cubicBezTo>
                    <a:pt x="77" y="45"/>
                    <a:pt x="77" y="45"/>
                    <a:pt x="77" y="46"/>
                  </a:cubicBezTo>
                  <a:cubicBezTo>
                    <a:pt x="77" y="46"/>
                    <a:pt x="77" y="47"/>
                    <a:pt x="77" y="47"/>
                  </a:cubicBezTo>
                  <a:cubicBezTo>
                    <a:pt x="77" y="48"/>
                    <a:pt x="77" y="49"/>
                    <a:pt x="76" y="49"/>
                  </a:cubicBezTo>
                  <a:cubicBezTo>
                    <a:pt x="76" y="50"/>
                    <a:pt x="76" y="50"/>
                    <a:pt x="76" y="50"/>
                  </a:cubicBezTo>
                  <a:cubicBezTo>
                    <a:pt x="75" y="51"/>
                    <a:pt x="72" y="52"/>
                    <a:pt x="71" y="53"/>
                  </a:cubicBezTo>
                  <a:cubicBezTo>
                    <a:pt x="72" y="53"/>
                    <a:pt x="73" y="52"/>
                    <a:pt x="74" y="52"/>
                  </a:cubicBezTo>
                  <a:cubicBezTo>
                    <a:pt x="74" y="52"/>
                    <a:pt x="76" y="51"/>
                    <a:pt x="76" y="51"/>
                  </a:cubicBezTo>
                  <a:cubicBezTo>
                    <a:pt x="75" y="53"/>
                    <a:pt x="72" y="54"/>
                    <a:pt x="71" y="56"/>
                  </a:cubicBezTo>
                  <a:cubicBezTo>
                    <a:pt x="72" y="56"/>
                    <a:pt x="73" y="54"/>
                    <a:pt x="75" y="54"/>
                  </a:cubicBezTo>
                  <a:cubicBezTo>
                    <a:pt x="74" y="55"/>
                    <a:pt x="72" y="58"/>
                    <a:pt x="71" y="59"/>
                  </a:cubicBezTo>
                  <a:cubicBezTo>
                    <a:pt x="72" y="59"/>
                    <a:pt x="73" y="58"/>
                    <a:pt x="73" y="57"/>
                  </a:cubicBezTo>
                  <a:cubicBezTo>
                    <a:pt x="74" y="57"/>
                    <a:pt x="75" y="55"/>
                    <a:pt x="75" y="55"/>
                  </a:cubicBezTo>
                  <a:cubicBezTo>
                    <a:pt x="75" y="55"/>
                    <a:pt x="75" y="55"/>
                    <a:pt x="75" y="55"/>
                  </a:cubicBezTo>
                  <a:cubicBezTo>
                    <a:pt x="75" y="55"/>
                    <a:pt x="75" y="55"/>
                    <a:pt x="75" y="55"/>
                  </a:cubicBezTo>
                  <a:cubicBezTo>
                    <a:pt x="75" y="56"/>
                    <a:pt x="75" y="57"/>
                    <a:pt x="75" y="58"/>
                  </a:cubicBezTo>
                  <a:cubicBezTo>
                    <a:pt x="74" y="58"/>
                    <a:pt x="74" y="59"/>
                    <a:pt x="74" y="59"/>
                  </a:cubicBezTo>
                  <a:cubicBezTo>
                    <a:pt x="74" y="59"/>
                    <a:pt x="74" y="59"/>
                    <a:pt x="73" y="59"/>
                  </a:cubicBezTo>
                  <a:cubicBezTo>
                    <a:pt x="73" y="59"/>
                    <a:pt x="73" y="59"/>
                    <a:pt x="73" y="60"/>
                  </a:cubicBezTo>
                  <a:cubicBezTo>
                    <a:pt x="74" y="60"/>
                    <a:pt x="74" y="59"/>
                    <a:pt x="75" y="59"/>
                  </a:cubicBezTo>
                  <a:cubicBezTo>
                    <a:pt x="75" y="59"/>
                    <a:pt x="76" y="59"/>
                    <a:pt x="76" y="60"/>
                  </a:cubicBezTo>
                  <a:cubicBezTo>
                    <a:pt x="76" y="60"/>
                    <a:pt x="76" y="60"/>
                    <a:pt x="76" y="61"/>
                  </a:cubicBezTo>
                  <a:cubicBezTo>
                    <a:pt x="75" y="61"/>
                    <a:pt x="76" y="61"/>
                    <a:pt x="75" y="60"/>
                  </a:cubicBezTo>
                  <a:cubicBezTo>
                    <a:pt x="75" y="60"/>
                    <a:pt x="74" y="60"/>
                    <a:pt x="74" y="60"/>
                  </a:cubicBezTo>
                  <a:cubicBezTo>
                    <a:pt x="73" y="61"/>
                    <a:pt x="72" y="60"/>
                    <a:pt x="71" y="60"/>
                  </a:cubicBezTo>
                  <a:cubicBezTo>
                    <a:pt x="70" y="60"/>
                    <a:pt x="66" y="59"/>
                    <a:pt x="66" y="59"/>
                  </a:cubicBezTo>
                  <a:cubicBezTo>
                    <a:pt x="66" y="58"/>
                    <a:pt x="68" y="57"/>
                    <a:pt x="68" y="56"/>
                  </a:cubicBezTo>
                  <a:cubicBezTo>
                    <a:pt x="67" y="57"/>
                    <a:pt x="66" y="58"/>
                    <a:pt x="65" y="58"/>
                  </a:cubicBezTo>
                  <a:cubicBezTo>
                    <a:pt x="65" y="56"/>
                    <a:pt x="67" y="54"/>
                    <a:pt x="68" y="53"/>
                  </a:cubicBezTo>
                  <a:cubicBezTo>
                    <a:pt x="69" y="52"/>
                    <a:pt x="69" y="51"/>
                    <a:pt x="70" y="50"/>
                  </a:cubicBezTo>
                  <a:cubicBezTo>
                    <a:pt x="71" y="50"/>
                    <a:pt x="73" y="51"/>
                    <a:pt x="74" y="50"/>
                  </a:cubicBezTo>
                  <a:cubicBezTo>
                    <a:pt x="74" y="50"/>
                    <a:pt x="73" y="49"/>
                    <a:pt x="73" y="49"/>
                  </a:cubicBezTo>
                  <a:cubicBezTo>
                    <a:pt x="73" y="49"/>
                    <a:pt x="72" y="49"/>
                    <a:pt x="72" y="49"/>
                  </a:cubicBezTo>
                  <a:cubicBezTo>
                    <a:pt x="72" y="47"/>
                    <a:pt x="75" y="47"/>
                    <a:pt x="75" y="44"/>
                  </a:cubicBezTo>
                  <a:cubicBezTo>
                    <a:pt x="75" y="44"/>
                    <a:pt x="75" y="45"/>
                    <a:pt x="74" y="46"/>
                  </a:cubicBezTo>
                  <a:cubicBezTo>
                    <a:pt x="74" y="47"/>
                    <a:pt x="73" y="47"/>
                    <a:pt x="72" y="47"/>
                  </a:cubicBezTo>
                  <a:cubicBezTo>
                    <a:pt x="71" y="48"/>
                    <a:pt x="70" y="49"/>
                    <a:pt x="69" y="50"/>
                  </a:cubicBezTo>
                  <a:cubicBezTo>
                    <a:pt x="68" y="52"/>
                    <a:pt x="68" y="52"/>
                    <a:pt x="67" y="53"/>
                  </a:cubicBezTo>
                  <a:cubicBezTo>
                    <a:pt x="66" y="54"/>
                    <a:pt x="65" y="56"/>
                    <a:pt x="64" y="57"/>
                  </a:cubicBezTo>
                  <a:cubicBezTo>
                    <a:pt x="64" y="57"/>
                    <a:pt x="63" y="57"/>
                    <a:pt x="63" y="56"/>
                  </a:cubicBezTo>
                  <a:cubicBezTo>
                    <a:pt x="63" y="56"/>
                    <a:pt x="63" y="56"/>
                    <a:pt x="64" y="56"/>
                  </a:cubicBezTo>
                  <a:cubicBezTo>
                    <a:pt x="64" y="55"/>
                    <a:pt x="64" y="55"/>
                    <a:pt x="65" y="55"/>
                  </a:cubicBezTo>
                  <a:cubicBezTo>
                    <a:pt x="65" y="54"/>
                    <a:pt x="65" y="54"/>
                    <a:pt x="66" y="53"/>
                  </a:cubicBezTo>
                  <a:cubicBezTo>
                    <a:pt x="66" y="53"/>
                    <a:pt x="66" y="53"/>
                    <a:pt x="66" y="53"/>
                  </a:cubicBezTo>
                  <a:cubicBezTo>
                    <a:pt x="65" y="53"/>
                    <a:pt x="65" y="53"/>
                    <a:pt x="64" y="54"/>
                  </a:cubicBezTo>
                  <a:cubicBezTo>
                    <a:pt x="64" y="54"/>
                    <a:pt x="63" y="54"/>
                    <a:pt x="62" y="54"/>
                  </a:cubicBezTo>
                  <a:cubicBezTo>
                    <a:pt x="62" y="53"/>
                    <a:pt x="63" y="53"/>
                    <a:pt x="63" y="52"/>
                  </a:cubicBezTo>
                  <a:cubicBezTo>
                    <a:pt x="63" y="51"/>
                    <a:pt x="62" y="51"/>
                    <a:pt x="62" y="50"/>
                  </a:cubicBezTo>
                  <a:cubicBezTo>
                    <a:pt x="63" y="51"/>
                    <a:pt x="65" y="51"/>
                    <a:pt x="65" y="50"/>
                  </a:cubicBezTo>
                  <a:cubicBezTo>
                    <a:pt x="65" y="50"/>
                    <a:pt x="62" y="50"/>
                    <a:pt x="61" y="48"/>
                  </a:cubicBezTo>
                  <a:cubicBezTo>
                    <a:pt x="60" y="47"/>
                    <a:pt x="61" y="44"/>
                    <a:pt x="62" y="44"/>
                  </a:cubicBezTo>
                  <a:cubicBezTo>
                    <a:pt x="62" y="45"/>
                    <a:pt x="62" y="46"/>
                    <a:pt x="63" y="47"/>
                  </a:cubicBezTo>
                  <a:cubicBezTo>
                    <a:pt x="63" y="46"/>
                    <a:pt x="63" y="47"/>
                    <a:pt x="63" y="46"/>
                  </a:cubicBezTo>
                  <a:cubicBezTo>
                    <a:pt x="63" y="45"/>
                    <a:pt x="63" y="45"/>
                    <a:pt x="63" y="45"/>
                  </a:cubicBezTo>
                  <a:cubicBezTo>
                    <a:pt x="63" y="42"/>
                    <a:pt x="61" y="39"/>
                    <a:pt x="61" y="38"/>
                  </a:cubicBezTo>
                  <a:cubicBezTo>
                    <a:pt x="62" y="38"/>
                    <a:pt x="62" y="38"/>
                    <a:pt x="63" y="38"/>
                  </a:cubicBezTo>
                  <a:cubicBezTo>
                    <a:pt x="64" y="37"/>
                    <a:pt x="64" y="38"/>
                    <a:pt x="64" y="38"/>
                  </a:cubicBezTo>
                  <a:cubicBezTo>
                    <a:pt x="65" y="39"/>
                    <a:pt x="66" y="41"/>
                    <a:pt x="67" y="42"/>
                  </a:cubicBezTo>
                  <a:cubicBezTo>
                    <a:pt x="68" y="42"/>
                    <a:pt x="68" y="42"/>
                    <a:pt x="68" y="42"/>
                  </a:cubicBezTo>
                  <a:cubicBezTo>
                    <a:pt x="69" y="43"/>
                    <a:pt x="69" y="43"/>
                    <a:pt x="70" y="43"/>
                  </a:cubicBezTo>
                  <a:cubicBezTo>
                    <a:pt x="70" y="44"/>
                    <a:pt x="69" y="45"/>
                    <a:pt x="69" y="45"/>
                  </a:cubicBezTo>
                  <a:cubicBezTo>
                    <a:pt x="67" y="45"/>
                    <a:pt x="66" y="44"/>
                    <a:pt x="66" y="43"/>
                  </a:cubicBezTo>
                  <a:cubicBezTo>
                    <a:pt x="65" y="42"/>
                    <a:pt x="65" y="43"/>
                    <a:pt x="65" y="42"/>
                  </a:cubicBezTo>
                  <a:cubicBezTo>
                    <a:pt x="65" y="43"/>
                    <a:pt x="66" y="44"/>
                    <a:pt x="66" y="45"/>
                  </a:cubicBezTo>
                  <a:cubicBezTo>
                    <a:pt x="66" y="45"/>
                    <a:pt x="67" y="46"/>
                    <a:pt x="67" y="46"/>
                  </a:cubicBezTo>
                  <a:cubicBezTo>
                    <a:pt x="67" y="46"/>
                    <a:pt x="68" y="46"/>
                    <a:pt x="69" y="46"/>
                  </a:cubicBezTo>
                  <a:cubicBezTo>
                    <a:pt x="68" y="47"/>
                    <a:pt x="67" y="47"/>
                    <a:pt x="66" y="47"/>
                  </a:cubicBezTo>
                  <a:cubicBezTo>
                    <a:pt x="66" y="47"/>
                    <a:pt x="65" y="46"/>
                    <a:pt x="64" y="46"/>
                  </a:cubicBezTo>
                  <a:cubicBezTo>
                    <a:pt x="65" y="47"/>
                    <a:pt x="65" y="47"/>
                    <a:pt x="66" y="48"/>
                  </a:cubicBezTo>
                  <a:cubicBezTo>
                    <a:pt x="66" y="48"/>
                    <a:pt x="66" y="49"/>
                    <a:pt x="67" y="49"/>
                  </a:cubicBezTo>
                  <a:cubicBezTo>
                    <a:pt x="67" y="50"/>
                    <a:pt x="64" y="52"/>
                    <a:pt x="63" y="52"/>
                  </a:cubicBezTo>
                  <a:moveTo>
                    <a:pt x="67" y="37"/>
                  </a:moveTo>
                  <a:cubicBezTo>
                    <a:pt x="67" y="37"/>
                    <a:pt x="67" y="37"/>
                    <a:pt x="67" y="37"/>
                  </a:cubicBezTo>
                  <a:cubicBezTo>
                    <a:pt x="67" y="37"/>
                    <a:pt x="67" y="36"/>
                    <a:pt x="67" y="36"/>
                  </a:cubicBezTo>
                  <a:cubicBezTo>
                    <a:pt x="68" y="36"/>
                    <a:pt x="68" y="36"/>
                    <a:pt x="69" y="36"/>
                  </a:cubicBezTo>
                  <a:cubicBezTo>
                    <a:pt x="69" y="36"/>
                    <a:pt x="69" y="36"/>
                    <a:pt x="70" y="36"/>
                  </a:cubicBezTo>
                  <a:cubicBezTo>
                    <a:pt x="70" y="36"/>
                    <a:pt x="70" y="37"/>
                    <a:pt x="70" y="38"/>
                  </a:cubicBezTo>
                  <a:cubicBezTo>
                    <a:pt x="70" y="37"/>
                    <a:pt x="70" y="37"/>
                    <a:pt x="71" y="36"/>
                  </a:cubicBezTo>
                  <a:cubicBezTo>
                    <a:pt x="71" y="36"/>
                    <a:pt x="71" y="37"/>
                    <a:pt x="73" y="37"/>
                  </a:cubicBezTo>
                  <a:cubicBezTo>
                    <a:pt x="73" y="38"/>
                    <a:pt x="71" y="38"/>
                    <a:pt x="70" y="39"/>
                  </a:cubicBezTo>
                  <a:cubicBezTo>
                    <a:pt x="70" y="39"/>
                    <a:pt x="70" y="39"/>
                    <a:pt x="70" y="39"/>
                  </a:cubicBezTo>
                  <a:cubicBezTo>
                    <a:pt x="70" y="40"/>
                    <a:pt x="71" y="39"/>
                    <a:pt x="72" y="39"/>
                  </a:cubicBezTo>
                  <a:cubicBezTo>
                    <a:pt x="72" y="39"/>
                    <a:pt x="71" y="40"/>
                    <a:pt x="71" y="41"/>
                  </a:cubicBezTo>
                  <a:cubicBezTo>
                    <a:pt x="71" y="41"/>
                    <a:pt x="70" y="42"/>
                    <a:pt x="70" y="42"/>
                  </a:cubicBezTo>
                  <a:cubicBezTo>
                    <a:pt x="69" y="42"/>
                    <a:pt x="67" y="40"/>
                    <a:pt x="67" y="39"/>
                  </a:cubicBezTo>
                  <a:cubicBezTo>
                    <a:pt x="67" y="39"/>
                    <a:pt x="68" y="40"/>
                    <a:pt x="68" y="39"/>
                  </a:cubicBezTo>
                  <a:cubicBezTo>
                    <a:pt x="68" y="39"/>
                    <a:pt x="68" y="39"/>
                    <a:pt x="68" y="39"/>
                  </a:cubicBezTo>
                  <a:cubicBezTo>
                    <a:pt x="68" y="39"/>
                    <a:pt x="68" y="39"/>
                    <a:pt x="68" y="39"/>
                  </a:cubicBezTo>
                  <a:cubicBezTo>
                    <a:pt x="67" y="38"/>
                    <a:pt x="65" y="39"/>
                    <a:pt x="65" y="37"/>
                  </a:cubicBezTo>
                  <a:cubicBezTo>
                    <a:pt x="65" y="37"/>
                    <a:pt x="65" y="37"/>
                    <a:pt x="66" y="37"/>
                  </a:cubicBezTo>
                  <a:cubicBezTo>
                    <a:pt x="66" y="37"/>
                    <a:pt x="66" y="36"/>
                    <a:pt x="67" y="36"/>
                  </a:cubicBezTo>
                  <a:cubicBezTo>
                    <a:pt x="67" y="36"/>
                    <a:pt x="67" y="36"/>
                    <a:pt x="67" y="36"/>
                  </a:cubicBezTo>
                  <a:cubicBezTo>
                    <a:pt x="67" y="36"/>
                    <a:pt x="67" y="36"/>
                    <a:pt x="67" y="37"/>
                  </a:cubicBezTo>
                  <a:moveTo>
                    <a:pt x="73" y="36"/>
                  </a:moveTo>
                  <a:cubicBezTo>
                    <a:pt x="72" y="36"/>
                    <a:pt x="71" y="35"/>
                    <a:pt x="72" y="34"/>
                  </a:cubicBezTo>
                  <a:cubicBezTo>
                    <a:pt x="72" y="34"/>
                    <a:pt x="72" y="34"/>
                    <a:pt x="72" y="34"/>
                  </a:cubicBezTo>
                  <a:cubicBezTo>
                    <a:pt x="72" y="34"/>
                    <a:pt x="72" y="34"/>
                    <a:pt x="72" y="34"/>
                  </a:cubicBezTo>
                  <a:cubicBezTo>
                    <a:pt x="72" y="34"/>
                    <a:pt x="72" y="34"/>
                    <a:pt x="73" y="34"/>
                  </a:cubicBezTo>
                  <a:cubicBezTo>
                    <a:pt x="73" y="35"/>
                    <a:pt x="74" y="35"/>
                    <a:pt x="75" y="35"/>
                  </a:cubicBezTo>
                  <a:cubicBezTo>
                    <a:pt x="75" y="35"/>
                    <a:pt x="75" y="35"/>
                    <a:pt x="75" y="35"/>
                  </a:cubicBezTo>
                  <a:cubicBezTo>
                    <a:pt x="74" y="35"/>
                    <a:pt x="74" y="35"/>
                    <a:pt x="73" y="35"/>
                  </a:cubicBezTo>
                  <a:cubicBezTo>
                    <a:pt x="73" y="36"/>
                    <a:pt x="73" y="35"/>
                    <a:pt x="73" y="36"/>
                  </a:cubicBezTo>
                  <a:moveTo>
                    <a:pt x="119" y="34"/>
                  </a:moveTo>
                  <a:cubicBezTo>
                    <a:pt x="118" y="33"/>
                    <a:pt x="119" y="32"/>
                    <a:pt x="120" y="32"/>
                  </a:cubicBezTo>
                  <a:cubicBezTo>
                    <a:pt x="127" y="32"/>
                    <a:pt x="127" y="32"/>
                    <a:pt x="127" y="32"/>
                  </a:cubicBezTo>
                  <a:cubicBezTo>
                    <a:pt x="128" y="32"/>
                    <a:pt x="129" y="33"/>
                    <a:pt x="128" y="34"/>
                  </a:cubicBezTo>
                  <a:lnTo>
                    <a:pt x="119" y="34"/>
                  </a:lnTo>
                  <a:close/>
                  <a:moveTo>
                    <a:pt x="10" y="34"/>
                  </a:moveTo>
                  <a:cubicBezTo>
                    <a:pt x="10" y="33"/>
                    <a:pt x="10" y="32"/>
                    <a:pt x="11" y="32"/>
                  </a:cubicBezTo>
                  <a:cubicBezTo>
                    <a:pt x="18" y="32"/>
                    <a:pt x="18" y="32"/>
                    <a:pt x="18" y="32"/>
                  </a:cubicBezTo>
                  <a:cubicBezTo>
                    <a:pt x="20" y="32"/>
                    <a:pt x="20" y="33"/>
                    <a:pt x="20" y="34"/>
                  </a:cubicBezTo>
                  <a:lnTo>
                    <a:pt x="10" y="34"/>
                  </a:lnTo>
                  <a:close/>
                  <a:moveTo>
                    <a:pt x="60" y="37"/>
                  </a:moveTo>
                  <a:cubicBezTo>
                    <a:pt x="61" y="37"/>
                    <a:pt x="60" y="37"/>
                    <a:pt x="61" y="36"/>
                  </a:cubicBezTo>
                  <a:cubicBezTo>
                    <a:pt x="61" y="36"/>
                    <a:pt x="63" y="36"/>
                    <a:pt x="63" y="35"/>
                  </a:cubicBezTo>
                  <a:cubicBezTo>
                    <a:pt x="63" y="35"/>
                    <a:pt x="63" y="34"/>
                    <a:pt x="63" y="34"/>
                  </a:cubicBezTo>
                  <a:cubicBezTo>
                    <a:pt x="64" y="34"/>
                    <a:pt x="66" y="35"/>
                    <a:pt x="64" y="36"/>
                  </a:cubicBezTo>
                  <a:cubicBezTo>
                    <a:pt x="63" y="36"/>
                    <a:pt x="62" y="37"/>
                    <a:pt x="62" y="37"/>
                  </a:cubicBezTo>
                  <a:cubicBezTo>
                    <a:pt x="61" y="37"/>
                    <a:pt x="61" y="37"/>
                    <a:pt x="60" y="38"/>
                  </a:cubicBezTo>
                  <a:cubicBezTo>
                    <a:pt x="60" y="38"/>
                    <a:pt x="59" y="38"/>
                    <a:pt x="58" y="38"/>
                  </a:cubicBezTo>
                  <a:cubicBezTo>
                    <a:pt x="58" y="38"/>
                    <a:pt x="59" y="37"/>
                    <a:pt x="59" y="37"/>
                  </a:cubicBezTo>
                  <a:cubicBezTo>
                    <a:pt x="59" y="36"/>
                    <a:pt x="59" y="35"/>
                    <a:pt x="60" y="35"/>
                  </a:cubicBezTo>
                  <a:cubicBezTo>
                    <a:pt x="60" y="35"/>
                    <a:pt x="62" y="34"/>
                    <a:pt x="63" y="34"/>
                  </a:cubicBezTo>
                  <a:cubicBezTo>
                    <a:pt x="63" y="36"/>
                    <a:pt x="60" y="35"/>
                    <a:pt x="60" y="37"/>
                  </a:cubicBezTo>
                  <a:moveTo>
                    <a:pt x="76" y="35"/>
                  </a:moveTo>
                  <a:cubicBezTo>
                    <a:pt x="76" y="33"/>
                    <a:pt x="75" y="34"/>
                    <a:pt x="73" y="33"/>
                  </a:cubicBezTo>
                  <a:cubicBezTo>
                    <a:pt x="72" y="33"/>
                    <a:pt x="72" y="33"/>
                    <a:pt x="73" y="32"/>
                  </a:cubicBezTo>
                  <a:cubicBezTo>
                    <a:pt x="73" y="32"/>
                    <a:pt x="73" y="31"/>
                    <a:pt x="73" y="31"/>
                  </a:cubicBezTo>
                  <a:cubicBezTo>
                    <a:pt x="73" y="31"/>
                    <a:pt x="73" y="30"/>
                    <a:pt x="73" y="30"/>
                  </a:cubicBezTo>
                  <a:cubicBezTo>
                    <a:pt x="74" y="34"/>
                    <a:pt x="77" y="33"/>
                    <a:pt x="77" y="34"/>
                  </a:cubicBezTo>
                  <a:cubicBezTo>
                    <a:pt x="77" y="34"/>
                    <a:pt x="77" y="34"/>
                    <a:pt x="77" y="35"/>
                  </a:cubicBezTo>
                  <a:cubicBezTo>
                    <a:pt x="77" y="35"/>
                    <a:pt x="78" y="35"/>
                    <a:pt x="78" y="35"/>
                  </a:cubicBezTo>
                  <a:cubicBezTo>
                    <a:pt x="78" y="35"/>
                    <a:pt x="78" y="35"/>
                    <a:pt x="78" y="35"/>
                  </a:cubicBezTo>
                  <a:cubicBezTo>
                    <a:pt x="77" y="36"/>
                    <a:pt x="77" y="35"/>
                    <a:pt x="76" y="35"/>
                  </a:cubicBezTo>
                  <a:moveTo>
                    <a:pt x="64" y="37"/>
                  </a:moveTo>
                  <a:cubicBezTo>
                    <a:pt x="65" y="36"/>
                    <a:pt x="65" y="36"/>
                    <a:pt x="65" y="35"/>
                  </a:cubicBezTo>
                  <a:cubicBezTo>
                    <a:pt x="66" y="34"/>
                    <a:pt x="64" y="33"/>
                    <a:pt x="64" y="32"/>
                  </a:cubicBezTo>
                  <a:cubicBezTo>
                    <a:pt x="64" y="32"/>
                    <a:pt x="64" y="31"/>
                    <a:pt x="64" y="30"/>
                  </a:cubicBezTo>
                  <a:cubicBezTo>
                    <a:pt x="65" y="33"/>
                    <a:pt x="66" y="34"/>
                    <a:pt x="66" y="36"/>
                  </a:cubicBezTo>
                  <a:cubicBezTo>
                    <a:pt x="65" y="37"/>
                    <a:pt x="65" y="36"/>
                    <a:pt x="64" y="37"/>
                  </a:cubicBezTo>
                  <a:moveTo>
                    <a:pt x="63" y="32"/>
                  </a:moveTo>
                  <a:cubicBezTo>
                    <a:pt x="63" y="32"/>
                    <a:pt x="63" y="32"/>
                    <a:pt x="63" y="32"/>
                  </a:cubicBezTo>
                  <a:cubicBezTo>
                    <a:pt x="62" y="31"/>
                    <a:pt x="63" y="29"/>
                    <a:pt x="65" y="29"/>
                  </a:cubicBezTo>
                  <a:cubicBezTo>
                    <a:pt x="65" y="30"/>
                    <a:pt x="64" y="30"/>
                    <a:pt x="64" y="31"/>
                  </a:cubicBezTo>
                  <a:cubicBezTo>
                    <a:pt x="64" y="31"/>
                    <a:pt x="63" y="31"/>
                    <a:pt x="63" y="31"/>
                  </a:cubicBezTo>
                  <a:cubicBezTo>
                    <a:pt x="63" y="32"/>
                    <a:pt x="63" y="32"/>
                    <a:pt x="63" y="32"/>
                  </a:cubicBezTo>
                  <a:moveTo>
                    <a:pt x="65" y="29"/>
                  </a:moveTo>
                  <a:cubicBezTo>
                    <a:pt x="66" y="29"/>
                    <a:pt x="66" y="30"/>
                    <a:pt x="67" y="30"/>
                  </a:cubicBezTo>
                  <a:cubicBezTo>
                    <a:pt x="68" y="30"/>
                    <a:pt x="68" y="29"/>
                    <a:pt x="69" y="29"/>
                  </a:cubicBezTo>
                  <a:cubicBezTo>
                    <a:pt x="69" y="29"/>
                    <a:pt x="70" y="30"/>
                    <a:pt x="70" y="30"/>
                  </a:cubicBezTo>
                  <a:cubicBezTo>
                    <a:pt x="71" y="30"/>
                    <a:pt x="72" y="29"/>
                    <a:pt x="72" y="29"/>
                  </a:cubicBezTo>
                  <a:cubicBezTo>
                    <a:pt x="72" y="30"/>
                    <a:pt x="72" y="31"/>
                    <a:pt x="72" y="31"/>
                  </a:cubicBezTo>
                  <a:cubicBezTo>
                    <a:pt x="72" y="32"/>
                    <a:pt x="72" y="32"/>
                    <a:pt x="71" y="33"/>
                  </a:cubicBezTo>
                  <a:cubicBezTo>
                    <a:pt x="71" y="34"/>
                    <a:pt x="70" y="35"/>
                    <a:pt x="69" y="35"/>
                  </a:cubicBezTo>
                  <a:cubicBezTo>
                    <a:pt x="67" y="35"/>
                    <a:pt x="67" y="34"/>
                    <a:pt x="66" y="33"/>
                  </a:cubicBezTo>
                  <a:cubicBezTo>
                    <a:pt x="65" y="32"/>
                    <a:pt x="66" y="32"/>
                    <a:pt x="65" y="31"/>
                  </a:cubicBezTo>
                  <a:cubicBezTo>
                    <a:pt x="65" y="31"/>
                    <a:pt x="65" y="30"/>
                    <a:pt x="65" y="29"/>
                  </a:cubicBezTo>
                  <a:moveTo>
                    <a:pt x="74" y="28"/>
                  </a:moveTo>
                  <a:cubicBezTo>
                    <a:pt x="74" y="28"/>
                    <a:pt x="75" y="29"/>
                    <a:pt x="75" y="29"/>
                  </a:cubicBezTo>
                  <a:cubicBezTo>
                    <a:pt x="75" y="30"/>
                    <a:pt x="75" y="30"/>
                    <a:pt x="75" y="31"/>
                  </a:cubicBezTo>
                  <a:cubicBezTo>
                    <a:pt x="75" y="32"/>
                    <a:pt x="77" y="32"/>
                    <a:pt x="77" y="33"/>
                  </a:cubicBezTo>
                  <a:cubicBezTo>
                    <a:pt x="76" y="33"/>
                    <a:pt x="74" y="32"/>
                    <a:pt x="74" y="32"/>
                  </a:cubicBezTo>
                  <a:cubicBezTo>
                    <a:pt x="74" y="31"/>
                    <a:pt x="74" y="30"/>
                    <a:pt x="74" y="29"/>
                  </a:cubicBezTo>
                  <a:cubicBezTo>
                    <a:pt x="74" y="29"/>
                    <a:pt x="73" y="29"/>
                    <a:pt x="73" y="29"/>
                  </a:cubicBezTo>
                  <a:cubicBezTo>
                    <a:pt x="74" y="28"/>
                    <a:pt x="74" y="28"/>
                    <a:pt x="74" y="28"/>
                  </a:cubicBezTo>
                  <a:moveTo>
                    <a:pt x="120" y="30"/>
                  </a:moveTo>
                  <a:cubicBezTo>
                    <a:pt x="120" y="30"/>
                    <a:pt x="120" y="30"/>
                    <a:pt x="120" y="30"/>
                  </a:cubicBezTo>
                  <a:cubicBezTo>
                    <a:pt x="119" y="29"/>
                    <a:pt x="121" y="29"/>
                    <a:pt x="121" y="30"/>
                  </a:cubicBezTo>
                  <a:cubicBezTo>
                    <a:pt x="121" y="31"/>
                    <a:pt x="119" y="31"/>
                    <a:pt x="118" y="30"/>
                  </a:cubicBezTo>
                  <a:cubicBezTo>
                    <a:pt x="117" y="29"/>
                    <a:pt x="119" y="28"/>
                    <a:pt x="120" y="28"/>
                  </a:cubicBezTo>
                  <a:cubicBezTo>
                    <a:pt x="122" y="27"/>
                    <a:pt x="125" y="27"/>
                    <a:pt x="127" y="28"/>
                  </a:cubicBezTo>
                  <a:cubicBezTo>
                    <a:pt x="128" y="28"/>
                    <a:pt x="128" y="28"/>
                    <a:pt x="129" y="29"/>
                  </a:cubicBezTo>
                  <a:cubicBezTo>
                    <a:pt x="130" y="31"/>
                    <a:pt x="127" y="32"/>
                    <a:pt x="126" y="30"/>
                  </a:cubicBezTo>
                  <a:cubicBezTo>
                    <a:pt x="126" y="29"/>
                    <a:pt x="126" y="29"/>
                    <a:pt x="127" y="29"/>
                  </a:cubicBezTo>
                  <a:cubicBezTo>
                    <a:pt x="127" y="29"/>
                    <a:pt x="128" y="30"/>
                    <a:pt x="127" y="30"/>
                  </a:cubicBezTo>
                  <a:cubicBezTo>
                    <a:pt x="127" y="30"/>
                    <a:pt x="127" y="30"/>
                    <a:pt x="127" y="30"/>
                  </a:cubicBezTo>
                  <a:cubicBezTo>
                    <a:pt x="127" y="31"/>
                    <a:pt x="128" y="31"/>
                    <a:pt x="128" y="30"/>
                  </a:cubicBezTo>
                  <a:cubicBezTo>
                    <a:pt x="128" y="29"/>
                    <a:pt x="128" y="29"/>
                    <a:pt x="127" y="29"/>
                  </a:cubicBezTo>
                  <a:cubicBezTo>
                    <a:pt x="126" y="28"/>
                    <a:pt x="125" y="29"/>
                    <a:pt x="123" y="29"/>
                  </a:cubicBezTo>
                  <a:cubicBezTo>
                    <a:pt x="122" y="29"/>
                    <a:pt x="121" y="28"/>
                    <a:pt x="120" y="29"/>
                  </a:cubicBezTo>
                  <a:cubicBezTo>
                    <a:pt x="119" y="29"/>
                    <a:pt x="119" y="29"/>
                    <a:pt x="119" y="30"/>
                  </a:cubicBezTo>
                  <a:cubicBezTo>
                    <a:pt x="119" y="31"/>
                    <a:pt x="120" y="31"/>
                    <a:pt x="120" y="30"/>
                  </a:cubicBezTo>
                  <a:moveTo>
                    <a:pt x="12" y="30"/>
                  </a:moveTo>
                  <a:cubicBezTo>
                    <a:pt x="12" y="30"/>
                    <a:pt x="11" y="30"/>
                    <a:pt x="11" y="30"/>
                  </a:cubicBezTo>
                  <a:cubicBezTo>
                    <a:pt x="10" y="29"/>
                    <a:pt x="13" y="29"/>
                    <a:pt x="12" y="30"/>
                  </a:cubicBezTo>
                  <a:cubicBezTo>
                    <a:pt x="12" y="32"/>
                    <a:pt x="8" y="31"/>
                    <a:pt x="10" y="29"/>
                  </a:cubicBezTo>
                  <a:cubicBezTo>
                    <a:pt x="10" y="28"/>
                    <a:pt x="10" y="28"/>
                    <a:pt x="11" y="28"/>
                  </a:cubicBezTo>
                  <a:cubicBezTo>
                    <a:pt x="13" y="27"/>
                    <a:pt x="17" y="27"/>
                    <a:pt x="19" y="28"/>
                  </a:cubicBezTo>
                  <a:cubicBezTo>
                    <a:pt x="20" y="28"/>
                    <a:pt x="21" y="29"/>
                    <a:pt x="20" y="30"/>
                  </a:cubicBezTo>
                  <a:cubicBezTo>
                    <a:pt x="20" y="31"/>
                    <a:pt x="18" y="31"/>
                    <a:pt x="17" y="30"/>
                  </a:cubicBezTo>
                  <a:cubicBezTo>
                    <a:pt x="17" y="29"/>
                    <a:pt x="20" y="29"/>
                    <a:pt x="19" y="30"/>
                  </a:cubicBezTo>
                  <a:cubicBezTo>
                    <a:pt x="19" y="30"/>
                    <a:pt x="18" y="30"/>
                    <a:pt x="18" y="30"/>
                  </a:cubicBezTo>
                  <a:cubicBezTo>
                    <a:pt x="19" y="32"/>
                    <a:pt x="21" y="29"/>
                    <a:pt x="19" y="29"/>
                  </a:cubicBezTo>
                  <a:cubicBezTo>
                    <a:pt x="17" y="28"/>
                    <a:pt x="16" y="29"/>
                    <a:pt x="15" y="29"/>
                  </a:cubicBezTo>
                  <a:cubicBezTo>
                    <a:pt x="13" y="29"/>
                    <a:pt x="12" y="28"/>
                    <a:pt x="11" y="29"/>
                  </a:cubicBezTo>
                  <a:cubicBezTo>
                    <a:pt x="9" y="29"/>
                    <a:pt x="11" y="32"/>
                    <a:pt x="12" y="30"/>
                  </a:cubicBezTo>
                  <a:moveTo>
                    <a:pt x="71" y="28"/>
                  </a:moveTo>
                  <a:cubicBezTo>
                    <a:pt x="71" y="28"/>
                    <a:pt x="71" y="28"/>
                    <a:pt x="71" y="28"/>
                  </a:cubicBezTo>
                  <a:cubicBezTo>
                    <a:pt x="68" y="27"/>
                    <a:pt x="68" y="27"/>
                    <a:pt x="68" y="27"/>
                  </a:cubicBezTo>
                  <a:cubicBezTo>
                    <a:pt x="69" y="27"/>
                    <a:pt x="70" y="27"/>
                    <a:pt x="71" y="27"/>
                  </a:cubicBezTo>
                  <a:cubicBezTo>
                    <a:pt x="73" y="28"/>
                    <a:pt x="73" y="27"/>
                    <a:pt x="73" y="28"/>
                  </a:cubicBezTo>
                  <a:cubicBezTo>
                    <a:pt x="73" y="28"/>
                    <a:pt x="73" y="28"/>
                    <a:pt x="73" y="28"/>
                  </a:cubicBezTo>
                  <a:cubicBezTo>
                    <a:pt x="72" y="28"/>
                    <a:pt x="72" y="28"/>
                    <a:pt x="72" y="29"/>
                  </a:cubicBezTo>
                  <a:cubicBezTo>
                    <a:pt x="72" y="29"/>
                    <a:pt x="71" y="29"/>
                    <a:pt x="70" y="29"/>
                  </a:cubicBezTo>
                  <a:cubicBezTo>
                    <a:pt x="70" y="29"/>
                    <a:pt x="70" y="29"/>
                    <a:pt x="70" y="29"/>
                  </a:cubicBezTo>
                  <a:cubicBezTo>
                    <a:pt x="71" y="29"/>
                    <a:pt x="71" y="29"/>
                    <a:pt x="71" y="29"/>
                  </a:cubicBezTo>
                  <a:cubicBezTo>
                    <a:pt x="71" y="28"/>
                    <a:pt x="71" y="28"/>
                    <a:pt x="71" y="28"/>
                  </a:cubicBezTo>
                  <a:moveTo>
                    <a:pt x="68" y="28"/>
                  </a:moveTo>
                  <a:cubicBezTo>
                    <a:pt x="68" y="28"/>
                    <a:pt x="68" y="29"/>
                    <a:pt x="67" y="29"/>
                  </a:cubicBezTo>
                  <a:cubicBezTo>
                    <a:pt x="66" y="29"/>
                    <a:pt x="65" y="29"/>
                    <a:pt x="64" y="28"/>
                  </a:cubicBezTo>
                  <a:cubicBezTo>
                    <a:pt x="65" y="27"/>
                    <a:pt x="66" y="28"/>
                    <a:pt x="67" y="28"/>
                  </a:cubicBezTo>
                  <a:cubicBezTo>
                    <a:pt x="67" y="27"/>
                    <a:pt x="65" y="27"/>
                    <a:pt x="65" y="27"/>
                  </a:cubicBezTo>
                  <a:cubicBezTo>
                    <a:pt x="66" y="26"/>
                    <a:pt x="67" y="27"/>
                    <a:pt x="68" y="27"/>
                  </a:cubicBezTo>
                  <a:cubicBezTo>
                    <a:pt x="68" y="27"/>
                    <a:pt x="68" y="27"/>
                    <a:pt x="69" y="28"/>
                  </a:cubicBezTo>
                  <a:cubicBezTo>
                    <a:pt x="69" y="28"/>
                    <a:pt x="69" y="28"/>
                    <a:pt x="70" y="28"/>
                  </a:cubicBezTo>
                  <a:cubicBezTo>
                    <a:pt x="69" y="29"/>
                    <a:pt x="69" y="28"/>
                    <a:pt x="68" y="28"/>
                  </a:cubicBezTo>
                  <a:moveTo>
                    <a:pt x="72" y="27"/>
                  </a:moveTo>
                  <a:cubicBezTo>
                    <a:pt x="72" y="26"/>
                    <a:pt x="73" y="26"/>
                    <a:pt x="73" y="26"/>
                  </a:cubicBezTo>
                  <a:cubicBezTo>
                    <a:pt x="73" y="27"/>
                    <a:pt x="73" y="27"/>
                    <a:pt x="73" y="27"/>
                  </a:cubicBezTo>
                  <a:cubicBezTo>
                    <a:pt x="72" y="27"/>
                    <a:pt x="72" y="27"/>
                    <a:pt x="72" y="27"/>
                  </a:cubicBezTo>
                  <a:moveTo>
                    <a:pt x="66" y="26"/>
                  </a:moveTo>
                  <a:cubicBezTo>
                    <a:pt x="66" y="25"/>
                    <a:pt x="67" y="24"/>
                    <a:pt x="67" y="23"/>
                  </a:cubicBezTo>
                  <a:cubicBezTo>
                    <a:pt x="68" y="23"/>
                    <a:pt x="68" y="24"/>
                    <a:pt x="68" y="24"/>
                  </a:cubicBezTo>
                  <a:cubicBezTo>
                    <a:pt x="70" y="24"/>
                    <a:pt x="71" y="25"/>
                    <a:pt x="71" y="26"/>
                  </a:cubicBezTo>
                  <a:cubicBezTo>
                    <a:pt x="70" y="26"/>
                    <a:pt x="67" y="26"/>
                    <a:pt x="66" y="26"/>
                  </a:cubicBezTo>
                  <a:moveTo>
                    <a:pt x="118" y="25"/>
                  </a:moveTo>
                  <a:cubicBezTo>
                    <a:pt x="117" y="25"/>
                    <a:pt x="117" y="24"/>
                    <a:pt x="118" y="24"/>
                  </a:cubicBezTo>
                  <a:cubicBezTo>
                    <a:pt x="129" y="24"/>
                    <a:pt x="129" y="24"/>
                    <a:pt x="129" y="24"/>
                  </a:cubicBezTo>
                  <a:cubicBezTo>
                    <a:pt x="130" y="24"/>
                    <a:pt x="130" y="25"/>
                    <a:pt x="129" y="25"/>
                  </a:cubicBezTo>
                  <a:lnTo>
                    <a:pt x="118" y="25"/>
                  </a:lnTo>
                  <a:close/>
                  <a:moveTo>
                    <a:pt x="9" y="25"/>
                  </a:moveTo>
                  <a:cubicBezTo>
                    <a:pt x="8" y="25"/>
                    <a:pt x="8" y="24"/>
                    <a:pt x="9" y="24"/>
                  </a:cubicBezTo>
                  <a:cubicBezTo>
                    <a:pt x="11" y="24"/>
                    <a:pt x="20" y="24"/>
                    <a:pt x="21" y="24"/>
                  </a:cubicBezTo>
                  <a:cubicBezTo>
                    <a:pt x="21" y="25"/>
                    <a:pt x="21" y="25"/>
                    <a:pt x="21" y="25"/>
                  </a:cubicBezTo>
                  <a:lnTo>
                    <a:pt x="9" y="25"/>
                  </a:lnTo>
                  <a:close/>
                  <a:moveTo>
                    <a:pt x="71" y="24"/>
                  </a:moveTo>
                  <a:cubicBezTo>
                    <a:pt x="72" y="23"/>
                    <a:pt x="72" y="23"/>
                    <a:pt x="73" y="24"/>
                  </a:cubicBezTo>
                  <a:cubicBezTo>
                    <a:pt x="73" y="24"/>
                    <a:pt x="74" y="25"/>
                    <a:pt x="74" y="26"/>
                  </a:cubicBezTo>
                  <a:cubicBezTo>
                    <a:pt x="73" y="26"/>
                    <a:pt x="72" y="25"/>
                    <a:pt x="72" y="24"/>
                  </a:cubicBezTo>
                  <a:cubicBezTo>
                    <a:pt x="71" y="24"/>
                    <a:pt x="71" y="24"/>
                    <a:pt x="71" y="24"/>
                  </a:cubicBezTo>
                  <a:moveTo>
                    <a:pt x="64" y="23"/>
                  </a:moveTo>
                  <a:cubicBezTo>
                    <a:pt x="64" y="23"/>
                    <a:pt x="64" y="23"/>
                    <a:pt x="65" y="22"/>
                  </a:cubicBezTo>
                  <a:cubicBezTo>
                    <a:pt x="65" y="22"/>
                    <a:pt x="65" y="22"/>
                    <a:pt x="65" y="22"/>
                  </a:cubicBezTo>
                  <a:cubicBezTo>
                    <a:pt x="66" y="22"/>
                    <a:pt x="65" y="23"/>
                    <a:pt x="65" y="23"/>
                  </a:cubicBezTo>
                  <a:cubicBezTo>
                    <a:pt x="65" y="23"/>
                    <a:pt x="64" y="23"/>
                    <a:pt x="64" y="23"/>
                  </a:cubicBezTo>
                  <a:moveTo>
                    <a:pt x="115" y="22"/>
                  </a:moveTo>
                  <a:cubicBezTo>
                    <a:pt x="113" y="22"/>
                    <a:pt x="113" y="21"/>
                    <a:pt x="115" y="21"/>
                  </a:cubicBezTo>
                  <a:cubicBezTo>
                    <a:pt x="132" y="21"/>
                    <a:pt x="132" y="21"/>
                    <a:pt x="132" y="21"/>
                  </a:cubicBezTo>
                  <a:cubicBezTo>
                    <a:pt x="134" y="21"/>
                    <a:pt x="134" y="22"/>
                    <a:pt x="132" y="22"/>
                  </a:cubicBezTo>
                  <a:lnTo>
                    <a:pt x="115" y="22"/>
                  </a:lnTo>
                  <a:close/>
                  <a:moveTo>
                    <a:pt x="6" y="22"/>
                  </a:moveTo>
                  <a:cubicBezTo>
                    <a:pt x="5" y="22"/>
                    <a:pt x="5" y="21"/>
                    <a:pt x="6" y="21"/>
                  </a:cubicBezTo>
                  <a:cubicBezTo>
                    <a:pt x="24" y="21"/>
                    <a:pt x="24" y="21"/>
                    <a:pt x="24" y="21"/>
                  </a:cubicBezTo>
                  <a:cubicBezTo>
                    <a:pt x="25" y="21"/>
                    <a:pt x="25" y="22"/>
                    <a:pt x="24" y="22"/>
                  </a:cubicBezTo>
                  <a:lnTo>
                    <a:pt x="6" y="22"/>
                  </a:lnTo>
                  <a:close/>
                  <a:moveTo>
                    <a:pt x="68" y="21"/>
                  </a:moveTo>
                  <a:cubicBezTo>
                    <a:pt x="68" y="21"/>
                    <a:pt x="68" y="21"/>
                    <a:pt x="68" y="20"/>
                  </a:cubicBezTo>
                  <a:cubicBezTo>
                    <a:pt x="69" y="20"/>
                    <a:pt x="70" y="21"/>
                    <a:pt x="71" y="22"/>
                  </a:cubicBezTo>
                  <a:cubicBezTo>
                    <a:pt x="72" y="22"/>
                    <a:pt x="72" y="22"/>
                    <a:pt x="73" y="22"/>
                  </a:cubicBezTo>
                  <a:cubicBezTo>
                    <a:pt x="74" y="23"/>
                    <a:pt x="74" y="23"/>
                    <a:pt x="74" y="23"/>
                  </a:cubicBezTo>
                  <a:cubicBezTo>
                    <a:pt x="73" y="24"/>
                    <a:pt x="73" y="22"/>
                    <a:pt x="71" y="23"/>
                  </a:cubicBezTo>
                  <a:cubicBezTo>
                    <a:pt x="71" y="22"/>
                    <a:pt x="70" y="21"/>
                    <a:pt x="69" y="21"/>
                  </a:cubicBezTo>
                  <a:cubicBezTo>
                    <a:pt x="70" y="22"/>
                    <a:pt x="71" y="23"/>
                    <a:pt x="71" y="23"/>
                  </a:cubicBezTo>
                  <a:cubicBezTo>
                    <a:pt x="71" y="23"/>
                    <a:pt x="71" y="23"/>
                    <a:pt x="71" y="23"/>
                  </a:cubicBezTo>
                  <a:cubicBezTo>
                    <a:pt x="70" y="24"/>
                    <a:pt x="68" y="22"/>
                    <a:pt x="68" y="22"/>
                  </a:cubicBezTo>
                  <a:cubicBezTo>
                    <a:pt x="66" y="23"/>
                    <a:pt x="65" y="27"/>
                    <a:pt x="63" y="27"/>
                  </a:cubicBezTo>
                  <a:cubicBezTo>
                    <a:pt x="63" y="26"/>
                    <a:pt x="64" y="25"/>
                    <a:pt x="64" y="24"/>
                  </a:cubicBezTo>
                  <a:cubicBezTo>
                    <a:pt x="64" y="24"/>
                    <a:pt x="65" y="24"/>
                    <a:pt x="65" y="24"/>
                  </a:cubicBezTo>
                  <a:cubicBezTo>
                    <a:pt x="66" y="24"/>
                    <a:pt x="66" y="24"/>
                    <a:pt x="66" y="23"/>
                  </a:cubicBezTo>
                  <a:cubicBezTo>
                    <a:pt x="66" y="23"/>
                    <a:pt x="66" y="22"/>
                    <a:pt x="66" y="22"/>
                  </a:cubicBezTo>
                  <a:cubicBezTo>
                    <a:pt x="66" y="22"/>
                    <a:pt x="67" y="22"/>
                    <a:pt x="66" y="22"/>
                  </a:cubicBezTo>
                  <a:cubicBezTo>
                    <a:pt x="66" y="21"/>
                    <a:pt x="66" y="21"/>
                    <a:pt x="66" y="21"/>
                  </a:cubicBezTo>
                  <a:cubicBezTo>
                    <a:pt x="67" y="20"/>
                    <a:pt x="67" y="21"/>
                    <a:pt x="68" y="21"/>
                  </a:cubicBezTo>
                  <a:moveTo>
                    <a:pt x="55" y="9"/>
                  </a:moveTo>
                  <a:cubicBezTo>
                    <a:pt x="55" y="9"/>
                    <a:pt x="57" y="7"/>
                    <a:pt x="58" y="7"/>
                  </a:cubicBezTo>
                  <a:cubicBezTo>
                    <a:pt x="58" y="7"/>
                    <a:pt x="61" y="5"/>
                    <a:pt x="61" y="5"/>
                  </a:cubicBezTo>
                  <a:cubicBezTo>
                    <a:pt x="76" y="5"/>
                    <a:pt x="76" y="5"/>
                    <a:pt x="76" y="5"/>
                  </a:cubicBezTo>
                  <a:cubicBezTo>
                    <a:pt x="77" y="5"/>
                    <a:pt x="81" y="8"/>
                    <a:pt x="82" y="8"/>
                  </a:cubicBezTo>
                  <a:cubicBezTo>
                    <a:pt x="82" y="8"/>
                    <a:pt x="83" y="9"/>
                    <a:pt x="83" y="9"/>
                  </a:cubicBezTo>
                  <a:cubicBezTo>
                    <a:pt x="83" y="11"/>
                    <a:pt x="83" y="16"/>
                    <a:pt x="83" y="18"/>
                  </a:cubicBezTo>
                  <a:cubicBezTo>
                    <a:pt x="55" y="18"/>
                    <a:pt x="55" y="18"/>
                    <a:pt x="55" y="18"/>
                  </a:cubicBezTo>
                  <a:lnTo>
                    <a:pt x="55" y="9"/>
                  </a:lnTo>
                  <a:close/>
                  <a:moveTo>
                    <a:pt x="94" y="15"/>
                  </a:moveTo>
                  <a:cubicBezTo>
                    <a:pt x="95" y="15"/>
                    <a:pt x="95" y="15"/>
                    <a:pt x="96" y="15"/>
                  </a:cubicBezTo>
                  <a:cubicBezTo>
                    <a:pt x="97" y="16"/>
                    <a:pt x="99" y="17"/>
                    <a:pt x="100" y="18"/>
                  </a:cubicBezTo>
                  <a:cubicBezTo>
                    <a:pt x="94" y="18"/>
                    <a:pt x="94" y="18"/>
                    <a:pt x="94" y="18"/>
                  </a:cubicBezTo>
                  <a:lnTo>
                    <a:pt x="94" y="15"/>
                  </a:lnTo>
                  <a:close/>
                  <a:moveTo>
                    <a:pt x="90" y="12"/>
                  </a:moveTo>
                  <a:cubicBezTo>
                    <a:pt x="92" y="14"/>
                    <a:pt x="92" y="14"/>
                    <a:pt x="92" y="14"/>
                  </a:cubicBezTo>
                  <a:cubicBezTo>
                    <a:pt x="92" y="18"/>
                    <a:pt x="92" y="18"/>
                    <a:pt x="92" y="18"/>
                  </a:cubicBezTo>
                  <a:cubicBezTo>
                    <a:pt x="90" y="18"/>
                    <a:pt x="90" y="18"/>
                    <a:pt x="90" y="18"/>
                  </a:cubicBezTo>
                  <a:lnTo>
                    <a:pt x="90" y="12"/>
                  </a:lnTo>
                  <a:close/>
                  <a:moveTo>
                    <a:pt x="85" y="10"/>
                  </a:moveTo>
                  <a:cubicBezTo>
                    <a:pt x="85" y="10"/>
                    <a:pt x="88" y="11"/>
                    <a:pt x="88" y="11"/>
                  </a:cubicBezTo>
                  <a:cubicBezTo>
                    <a:pt x="88" y="18"/>
                    <a:pt x="88" y="18"/>
                    <a:pt x="88" y="18"/>
                  </a:cubicBezTo>
                  <a:cubicBezTo>
                    <a:pt x="85" y="18"/>
                    <a:pt x="85" y="18"/>
                    <a:pt x="85" y="18"/>
                  </a:cubicBezTo>
                  <a:lnTo>
                    <a:pt x="85" y="10"/>
                  </a:lnTo>
                  <a:close/>
                  <a:moveTo>
                    <a:pt x="50" y="11"/>
                  </a:moveTo>
                  <a:cubicBezTo>
                    <a:pt x="51" y="11"/>
                    <a:pt x="53" y="10"/>
                    <a:pt x="53" y="10"/>
                  </a:cubicBezTo>
                  <a:cubicBezTo>
                    <a:pt x="53" y="18"/>
                    <a:pt x="53" y="18"/>
                    <a:pt x="53" y="18"/>
                  </a:cubicBezTo>
                  <a:cubicBezTo>
                    <a:pt x="50" y="18"/>
                    <a:pt x="50" y="18"/>
                    <a:pt x="50" y="18"/>
                  </a:cubicBezTo>
                  <a:lnTo>
                    <a:pt x="50" y="11"/>
                  </a:lnTo>
                  <a:close/>
                  <a:moveTo>
                    <a:pt x="46" y="18"/>
                  </a:moveTo>
                  <a:cubicBezTo>
                    <a:pt x="46" y="16"/>
                    <a:pt x="46" y="15"/>
                    <a:pt x="46" y="14"/>
                  </a:cubicBezTo>
                  <a:cubicBezTo>
                    <a:pt x="46" y="13"/>
                    <a:pt x="47" y="13"/>
                    <a:pt x="47" y="13"/>
                  </a:cubicBezTo>
                  <a:cubicBezTo>
                    <a:pt x="48" y="13"/>
                    <a:pt x="48" y="12"/>
                    <a:pt x="49" y="12"/>
                  </a:cubicBezTo>
                  <a:cubicBezTo>
                    <a:pt x="49" y="18"/>
                    <a:pt x="49" y="18"/>
                    <a:pt x="49" y="18"/>
                  </a:cubicBezTo>
                  <a:lnTo>
                    <a:pt x="46" y="18"/>
                  </a:lnTo>
                  <a:close/>
                  <a:moveTo>
                    <a:pt x="39" y="18"/>
                  </a:moveTo>
                  <a:cubicBezTo>
                    <a:pt x="39" y="17"/>
                    <a:pt x="44" y="14"/>
                    <a:pt x="45" y="14"/>
                  </a:cubicBezTo>
                  <a:cubicBezTo>
                    <a:pt x="45" y="18"/>
                    <a:pt x="45" y="18"/>
                    <a:pt x="45" y="18"/>
                  </a:cubicBezTo>
                  <a:lnTo>
                    <a:pt x="3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0" name="Freeform 96"/>
            <p:cNvSpPr>
              <a:spLocks noEditPoints="1"/>
            </p:cNvSpPr>
            <p:nvPr/>
          </p:nvSpPr>
          <p:spPr bwMode="auto">
            <a:xfrm>
              <a:off x="5419809" y="7607007"/>
              <a:ext cx="58738" cy="65088"/>
            </a:xfrm>
            <a:custGeom>
              <a:avLst/>
              <a:gdLst>
                <a:gd name="T0" fmla="*/ 2 w 20"/>
                <a:gd name="T1" fmla="*/ 18 h 22"/>
                <a:gd name="T2" fmla="*/ 3 w 20"/>
                <a:gd name="T3" fmla="*/ 16 h 22"/>
                <a:gd name="T4" fmla="*/ 1 w 20"/>
                <a:gd name="T5" fmla="*/ 16 h 22"/>
                <a:gd name="T6" fmla="*/ 3 w 20"/>
                <a:gd name="T7" fmla="*/ 16 h 22"/>
                <a:gd name="T8" fmla="*/ 15 w 20"/>
                <a:gd name="T9" fmla="*/ 14 h 22"/>
                <a:gd name="T10" fmla="*/ 13 w 20"/>
                <a:gd name="T11" fmla="*/ 13 h 22"/>
                <a:gd name="T12" fmla="*/ 14 w 20"/>
                <a:gd name="T13" fmla="*/ 13 h 22"/>
                <a:gd name="T14" fmla="*/ 13 w 20"/>
                <a:gd name="T15" fmla="*/ 12 h 22"/>
                <a:gd name="T16" fmla="*/ 14 w 20"/>
                <a:gd name="T17" fmla="*/ 6 h 22"/>
                <a:gd name="T18" fmla="*/ 15 w 20"/>
                <a:gd name="T19" fmla="*/ 9 h 22"/>
                <a:gd name="T20" fmla="*/ 13 w 20"/>
                <a:gd name="T21" fmla="*/ 12 h 22"/>
                <a:gd name="T22" fmla="*/ 6 w 20"/>
                <a:gd name="T23" fmla="*/ 14 h 22"/>
                <a:gd name="T24" fmla="*/ 4 w 20"/>
                <a:gd name="T25" fmla="*/ 15 h 22"/>
                <a:gd name="T26" fmla="*/ 14 w 20"/>
                <a:gd name="T27" fmla="*/ 4 h 22"/>
                <a:gd name="T28" fmla="*/ 18 w 20"/>
                <a:gd name="T29" fmla="*/ 9 h 22"/>
                <a:gd name="T30" fmla="*/ 16 w 20"/>
                <a:gd name="T31" fmla="*/ 11 h 22"/>
                <a:gd name="T32" fmla="*/ 6 w 20"/>
                <a:gd name="T33" fmla="*/ 2 h 22"/>
                <a:gd name="T34" fmla="*/ 7 w 20"/>
                <a:gd name="T35" fmla="*/ 3 h 22"/>
                <a:gd name="T36" fmla="*/ 6 w 20"/>
                <a:gd name="T37" fmla="*/ 3 h 22"/>
                <a:gd name="T38" fmla="*/ 5 w 20"/>
                <a:gd name="T39" fmla="*/ 5 h 22"/>
                <a:gd name="T40" fmla="*/ 1 w 20"/>
                <a:gd name="T41" fmla="*/ 6 h 22"/>
                <a:gd name="T42" fmla="*/ 1 w 20"/>
                <a:gd name="T43" fmla="*/ 8 h 22"/>
                <a:gd name="T44" fmla="*/ 0 w 20"/>
                <a:gd name="T45" fmla="*/ 17 h 22"/>
                <a:gd name="T46" fmla="*/ 7 w 20"/>
                <a:gd name="T47" fmla="*/ 14 h 22"/>
                <a:gd name="T48" fmla="*/ 5 w 20"/>
                <a:gd name="T49" fmla="*/ 11 h 22"/>
                <a:gd name="T50" fmla="*/ 2 w 20"/>
                <a:gd name="T51" fmla="*/ 7 h 22"/>
                <a:gd name="T52" fmla="*/ 7 w 20"/>
                <a:gd name="T53" fmla="*/ 7 h 22"/>
                <a:gd name="T54" fmla="*/ 5 w 20"/>
                <a:gd name="T55" fmla="*/ 9 h 22"/>
                <a:gd name="T56" fmla="*/ 5 w 20"/>
                <a:gd name="T57" fmla="*/ 8 h 22"/>
                <a:gd name="T58" fmla="*/ 8 w 20"/>
                <a:gd name="T59" fmla="*/ 11 h 22"/>
                <a:gd name="T60" fmla="*/ 10 w 20"/>
                <a:gd name="T61" fmla="*/ 18 h 22"/>
                <a:gd name="T62" fmla="*/ 7 w 20"/>
                <a:gd name="T63" fmla="*/ 5 h 22"/>
                <a:gd name="T64" fmla="*/ 11 w 20"/>
                <a:gd name="T65" fmla="*/ 17 h 22"/>
                <a:gd name="T66" fmla="*/ 12 w 20"/>
                <a:gd name="T67" fmla="*/ 19 h 22"/>
                <a:gd name="T68" fmla="*/ 9 w 20"/>
                <a:gd name="T69" fmla="*/ 7 h 22"/>
                <a:gd name="T70" fmla="*/ 11 w 20"/>
                <a:gd name="T71" fmla="*/ 7 h 22"/>
                <a:gd name="T72" fmla="*/ 12 w 20"/>
                <a:gd name="T73" fmla="*/ 5 h 22"/>
                <a:gd name="T74" fmla="*/ 9 w 20"/>
                <a:gd name="T75" fmla="*/ 5 h 22"/>
                <a:gd name="T76" fmla="*/ 12 w 20"/>
                <a:gd name="T77" fmla="*/ 12 h 22"/>
                <a:gd name="T78" fmla="*/ 20 w 20"/>
                <a:gd name="T79" fmla="*/ 11 h 22"/>
                <a:gd name="T80" fmla="*/ 16 w 20"/>
                <a:gd name="T81" fmla="*/ 6 h 22"/>
                <a:gd name="T82" fmla="*/ 14 w 20"/>
                <a:gd name="T83" fmla="*/ 3 h 22"/>
                <a:gd name="T84" fmla="*/ 13 w 20"/>
                <a:gd name="T85" fmla="*/ 2 h 22"/>
                <a:gd name="T86" fmla="*/ 11 w 20"/>
                <a:gd name="T87" fmla="*/ 2 h 22"/>
                <a:gd name="T88" fmla="*/ 8 w 20"/>
                <a:gd name="T89"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22">
                  <a:moveTo>
                    <a:pt x="3" y="18"/>
                  </a:moveTo>
                  <a:cubicBezTo>
                    <a:pt x="3" y="19"/>
                    <a:pt x="2" y="18"/>
                    <a:pt x="2" y="18"/>
                  </a:cubicBezTo>
                  <a:cubicBezTo>
                    <a:pt x="1" y="18"/>
                    <a:pt x="1" y="17"/>
                    <a:pt x="1" y="17"/>
                  </a:cubicBezTo>
                  <a:cubicBezTo>
                    <a:pt x="3" y="16"/>
                    <a:pt x="3" y="16"/>
                    <a:pt x="3" y="16"/>
                  </a:cubicBezTo>
                  <a:cubicBezTo>
                    <a:pt x="2" y="18"/>
                    <a:pt x="3" y="18"/>
                    <a:pt x="3" y="18"/>
                  </a:cubicBezTo>
                  <a:moveTo>
                    <a:pt x="1" y="16"/>
                  </a:moveTo>
                  <a:cubicBezTo>
                    <a:pt x="2" y="8"/>
                    <a:pt x="2" y="8"/>
                    <a:pt x="2" y="8"/>
                  </a:cubicBezTo>
                  <a:cubicBezTo>
                    <a:pt x="3" y="16"/>
                    <a:pt x="3" y="16"/>
                    <a:pt x="3" y="16"/>
                  </a:cubicBezTo>
                  <a:lnTo>
                    <a:pt x="1" y="16"/>
                  </a:lnTo>
                  <a:close/>
                  <a:moveTo>
                    <a:pt x="15" y="14"/>
                  </a:moveTo>
                  <a:cubicBezTo>
                    <a:pt x="15" y="15"/>
                    <a:pt x="14" y="15"/>
                    <a:pt x="14" y="14"/>
                  </a:cubicBezTo>
                  <a:cubicBezTo>
                    <a:pt x="14" y="14"/>
                    <a:pt x="13" y="13"/>
                    <a:pt x="13" y="13"/>
                  </a:cubicBezTo>
                  <a:cubicBezTo>
                    <a:pt x="13" y="13"/>
                    <a:pt x="15" y="12"/>
                    <a:pt x="15" y="12"/>
                  </a:cubicBezTo>
                  <a:cubicBezTo>
                    <a:pt x="15" y="13"/>
                    <a:pt x="14" y="13"/>
                    <a:pt x="14" y="13"/>
                  </a:cubicBezTo>
                  <a:cubicBezTo>
                    <a:pt x="15" y="14"/>
                    <a:pt x="15" y="14"/>
                    <a:pt x="15" y="14"/>
                  </a:cubicBezTo>
                  <a:moveTo>
                    <a:pt x="13" y="12"/>
                  </a:moveTo>
                  <a:cubicBezTo>
                    <a:pt x="14" y="4"/>
                    <a:pt x="14" y="4"/>
                    <a:pt x="14" y="4"/>
                  </a:cubicBezTo>
                  <a:cubicBezTo>
                    <a:pt x="14" y="4"/>
                    <a:pt x="14" y="6"/>
                    <a:pt x="14" y="6"/>
                  </a:cubicBezTo>
                  <a:cubicBezTo>
                    <a:pt x="14" y="6"/>
                    <a:pt x="14" y="7"/>
                    <a:pt x="15" y="8"/>
                  </a:cubicBezTo>
                  <a:cubicBezTo>
                    <a:pt x="15" y="8"/>
                    <a:pt x="15" y="9"/>
                    <a:pt x="15" y="9"/>
                  </a:cubicBezTo>
                  <a:cubicBezTo>
                    <a:pt x="15" y="10"/>
                    <a:pt x="15" y="11"/>
                    <a:pt x="16" y="11"/>
                  </a:cubicBezTo>
                  <a:lnTo>
                    <a:pt x="13" y="12"/>
                  </a:lnTo>
                  <a:close/>
                  <a:moveTo>
                    <a:pt x="2" y="8"/>
                  </a:moveTo>
                  <a:cubicBezTo>
                    <a:pt x="2" y="8"/>
                    <a:pt x="5" y="13"/>
                    <a:pt x="6" y="14"/>
                  </a:cubicBezTo>
                  <a:cubicBezTo>
                    <a:pt x="6" y="14"/>
                    <a:pt x="7" y="14"/>
                    <a:pt x="7" y="14"/>
                  </a:cubicBezTo>
                  <a:cubicBezTo>
                    <a:pt x="4" y="15"/>
                    <a:pt x="4" y="15"/>
                    <a:pt x="4" y="15"/>
                  </a:cubicBezTo>
                  <a:lnTo>
                    <a:pt x="2" y="8"/>
                  </a:lnTo>
                  <a:close/>
                  <a:moveTo>
                    <a:pt x="14" y="4"/>
                  </a:moveTo>
                  <a:cubicBezTo>
                    <a:pt x="14" y="4"/>
                    <a:pt x="15" y="5"/>
                    <a:pt x="15" y="5"/>
                  </a:cubicBezTo>
                  <a:cubicBezTo>
                    <a:pt x="18" y="9"/>
                    <a:pt x="18" y="9"/>
                    <a:pt x="18" y="9"/>
                  </a:cubicBezTo>
                  <a:cubicBezTo>
                    <a:pt x="18" y="9"/>
                    <a:pt x="19" y="10"/>
                    <a:pt x="19" y="10"/>
                  </a:cubicBezTo>
                  <a:cubicBezTo>
                    <a:pt x="19" y="10"/>
                    <a:pt x="17" y="11"/>
                    <a:pt x="16" y="11"/>
                  </a:cubicBezTo>
                  <a:lnTo>
                    <a:pt x="14" y="4"/>
                  </a:lnTo>
                  <a:close/>
                  <a:moveTo>
                    <a:pt x="6" y="2"/>
                  </a:moveTo>
                  <a:cubicBezTo>
                    <a:pt x="6" y="3"/>
                    <a:pt x="6" y="3"/>
                    <a:pt x="7" y="3"/>
                  </a:cubicBezTo>
                  <a:cubicBezTo>
                    <a:pt x="7" y="3"/>
                    <a:pt x="7" y="3"/>
                    <a:pt x="7" y="3"/>
                  </a:cubicBezTo>
                  <a:cubicBezTo>
                    <a:pt x="7" y="3"/>
                    <a:pt x="7" y="3"/>
                    <a:pt x="7" y="3"/>
                  </a:cubicBezTo>
                  <a:cubicBezTo>
                    <a:pt x="7" y="3"/>
                    <a:pt x="6" y="3"/>
                    <a:pt x="6" y="3"/>
                  </a:cubicBezTo>
                  <a:cubicBezTo>
                    <a:pt x="6" y="3"/>
                    <a:pt x="6" y="4"/>
                    <a:pt x="6" y="4"/>
                  </a:cubicBezTo>
                  <a:cubicBezTo>
                    <a:pt x="6" y="5"/>
                    <a:pt x="6" y="4"/>
                    <a:pt x="5" y="5"/>
                  </a:cubicBezTo>
                  <a:cubicBezTo>
                    <a:pt x="1" y="6"/>
                    <a:pt x="3" y="5"/>
                    <a:pt x="1" y="5"/>
                  </a:cubicBezTo>
                  <a:cubicBezTo>
                    <a:pt x="0" y="5"/>
                    <a:pt x="1" y="6"/>
                    <a:pt x="1" y="6"/>
                  </a:cubicBezTo>
                  <a:cubicBezTo>
                    <a:pt x="1" y="6"/>
                    <a:pt x="1" y="7"/>
                    <a:pt x="1" y="7"/>
                  </a:cubicBezTo>
                  <a:cubicBezTo>
                    <a:pt x="1" y="7"/>
                    <a:pt x="1" y="7"/>
                    <a:pt x="1" y="8"/>
                  </a:cubicBezTo>
                  <a:cubicBezTo>
                    <a:pt x="0" y="16"/>
                    <a:pt x="0" y="16"/>
                    <a:pt x="0" y="16"/>
                  </a:cubicBezTo>
                  <a:cubicBezTo>
                    <a:pt x="0" y="17"/>
                    <a:pt x="0" y="17"/>
                    <a:pt x="0" y="17"/>
                  </a:cubicBezTo>
                  <a:cubicBezTo>
                    <a:pt x="3" y="22"/>
                    <a:pt x="8" y="19"/>
                    <a:pt x="8" y="14"/>
                  </a:cubicBezTo>
                  <a:cubicBezTo>
                    <a:pt x="7" y="14"/>
                    <a:pt x="7" y="14"/>
                    <a:pt x="7" y="14"/>
                  </a:cubicBezTo>
                  <a:cubicBezTo>
                    <a:pt x="7" y="14"/>
                    <a:pt x="7" y="13"/>
                    <a:pt x="7" y="13"/>
                  </a:cubicBezTo>
                  <a:cubicBezTo>
                    <a:pt x="5" y="11"/>
                    <a:pt x="5" y="11"/>
                    <a:pt x="5" y="11"/>
                  </a:cubicBezTo>
                  <a:cubicBezTo>
                    <a:pt x="4" y="10"/>
                    <a:pt x="4" y="9"/>
                    <a:pt x="3" y="9"/>
                  </a:cubicBezTo>
                  <a:cubicBezTo>
                    <a:pt x="2" y="7"/>
                    <a:pt x="2" y="7"/>
                    <a:pt x="2" y="7"/>
                  </a:cubicBezTo>
                  <a:cubicBezTo>
                    <a:pt x="6" y="6"/>
                    <a:pt x="6" y="6"/>
                    <a:pt x="6" y="6"/>
                  </a:cubicBezTo>
                  <a:cubicBezTo>
                    <a:pt x="7" y="7"/>
                    <a:pt x="7" y="7"/>
                    <a:pt x="7" y="7"/>
                  </a:cubicBezTo>
                  <a:cubicBezTo>
                    <a:pt x="4" y="7"/>
                    <a:pt x="4" y="7"/>
                    <a:pt x="4" y="7"/>
                  </a:cubicBezTo>
                  <a:cubicBezTo>
                    <a:pt x="4" y="8"/>
                    <a:pt x="4" y="9"/>
                    <a:pt x="5" y="9"/>
                  </a:cubicBezTo>
                  <a:cubicBezTo>
                    <a:pt x="5" y="9"/>
                    <a:pt x="5" y="9"/>
                    <a:pt x="5" y="9"/>
                  </a:cubicBezTo>
                  <a:cubicBezTo>
                    <a:pt x="5" y="8"/>
                    <a:pt x="5" y="8"/>
                    <a:pt x="5" y="8"/>
                  </a:cubicBezTo>
                  <a:cubicBezTo>
                    <a:pt x="7" y="8"/>
                    <a:pt x="7" y="8"/>
                    <a:pt x="7" y="8"/>
                  </a:cubicBezTo>
                  <a:cubicBezTo>
                    <a:pt x="7" y="8"/>
                    <a:pt x="8" y="11"/>
                    <a:pt x="8" y="11"/>
                  </a:cubicBezTo>
                  <a:cubicBezTo>
                    <a:pt x="9" y="17"/>
                    <a:pt x="9" y="17"/>
                    <a:pt x="9" y="17"/>
                  </a:cubicBezTo>
                  <a:cubicBezTo>
                    <a:pt x="9" y="18"/>
                    <a:pt x="10" y="18"/>
                    <a:pt x="10" y="18"/>
                  </a:cubicBezTo>
                  <a:cubicBezTo>
                    <a:pt x="11" y="20"/>
                    <a:pt x="11" y="20"/>
                    <a:pt x="11" y="20"/>
                  </a:cubicBezTo>
                  <a:cubicBezTo>
                    <a:pt x="7" y="5"/>
                    <a:pt x="7" y="5"/>
                    <a:pt x="7" y="5"/>
                  </a:cubicBezTo>
                  <a:cubicBezTo>
                    <a:pt x="8" y="5"/>
                    <a:pt x="8" y="5"/>
                    <a:pt x="8" y="6"/>
                  </a:cubicBezTo>
                  <a:cubicBezTo>
                    <a:pt x="11" y="17"/>
                    <a:pt x="11" y="17"/>
                    <a:pt x="11" y="17"/>
                  </a:cubicBezTo>
                  <a:cubicBezTo>
                    <a:pt x="11" y="17"/>
                    <a:pt x="12" y="20"/>
                    <a:pt x="12" y="20"/>
                  </a:cubicBezTo>
                  <a:cubicBezTo>
                    <a:pt x="12" y="20"/>
                    <a:pt x="12" y="19"/>
                    <a:pt x="12" y="19"/>
                  </a:cubicBezTo>
                  <a:cubicBezTo>
                    <a:pt x="12" y="18"/>
                    <a:pt x="13" y="17"/>
                    <a:pt x="13" y="17"/>
                  </a:cubicBezTo>
                  <a:cubicBezTo>
                    <a:pt x="9" y="7"/>
                    <a:pt x="9" y="7"/>
                    <a:pt x="9" y="7"/>
                  </a:cubicBezTo>
                  <a:cubicBezTo>
                    <a:pt x="10" y="7"/>
                    <a:pt x="11" y="6"/>
                    <a:pt x="11" y="6"/>
                  </a:cubicBezTo>
                  <a:cubicBezTo>
                    <a:pt x="11" y="7"/>
                    <a:pt x="11" y="7"/>
                    <a:pt x="11" y="7"/>
                  </a:cubicBezTo>
                  <a:cubicBezTo>
                    <a:pt x="12" y="7"/>
                    <a:pt x="12" y="6"/>
                    <a:pt x="12" y="6"/>
                  </a:cubicBezTo>
                  <a:cubicBezTo>
                    <a:pt x="12" y="5"/>
                    <a:pt x="12" y="5"/>
                    <a:pt x="12" y="5"/>
                  </a:cubicBezTo>
                  <a:cubicBezTo>
                    <a:pt x="9" y="6"/>
                    <a:pt x="9" y="6"/>
                    <a:pt x="9" y="6"/>
                  </a:cubicBezTo>
                  <a:cubicBezTo>
                    <a:pt x="9" y="5"/>
                    <a:pt x="9" y="5"/>
                    <a:pt x="9" y="5"/>
                  </a:cubicBezTo>
                  <a:cubicBezTo>
                    <a:pt x="13" y="3"/>
                    <a:pt x="13" y="3"/>
                    <a:pt x="13" y="3"/>
                  </a:cubicBezTo>
                  <a:cubicBezTo>
                    <a:pt x="12" y="12"/>
                    <a:pt x="12" y="12"/>
                    <a:pt x="12" y="12"/>
                  </a:cubicBezTo>
                  <a:cubicBezTo>
                    <a:pt x="12" y="12"/>
                    <a:pt x="12" y="12"/>
                    <a:pt x="12" y="13"/>
                  </a:cubicBezTo>
                  <a:cubicBezTo>
                    <a:pt x="14" y="17"/>
                    <a:pt x="19" y="16"/>
                    <a:pt x="20" y="11"/>
                  </a:cubicBezTo>
                  <a:cubicBezTo>
                    <a:pt x="20" y="9"/>
                    <a:pt x="20" y="10"/>
                    <a:pt x="19" y="9"/>
                  </a:cubicBezTo>
                  <a:cubicBezTo>
                    <a:pt x="18" y="8"/>
                    <a:pt x="17" y="7"/>
                    <a:pt x="16" y="6"/>
                  </a:cubicBezTo>
                  <a:cubicBezTo>
                    <a:pt x="16" y="5"/>
                    <a:pt x="15" y="4"/>
                    <a:pt x="14" y="4"/>
                  </a:cubicBezTo>
                  <a:cubicBezTo>
                    <a:pt x="14" y="3"/>
                    <a:pt x="14" y="3"/>
                    <a:pt x="14" y="3"/>
                  </a:cubicBezTo>
                  <a:cubicBezTo>
                    <a:pt x="14" y="3"/>
                    <a:pt x="14" y="3"/>
                    <a:pt x="14" y="3"/>
                  </a:cubicBezTo>
                  <a:cubicBezTo>
                    <a:pt x="14" y="2"/>
                    <a:pt x="14" y="2"/>
                    <a:pt x="13" y="2"/>
                  </a:cubicBezTo>
                  <a:cubicBezTo>
                    <a:pt x="13" y="0"/>
                    <a:pt x="13" y="1"/>
                    <a:pt x="12" y="1"/>
                  </a:cubicBezTo>
                  <a:cubicBezTo>
                    <a:pt x="12" y="2"/>
                    <a:pt x="12" y="2"/>
                    <a:pt x="11" y="2"/>
                  </a:cubicBezTo>
                  <a:cubicBezTo>
                    <a:pt x="11" y="3"/>
                    <a:pt x="10" y="3"/>
                    <a:pt x="9" y="3"/>
                  </a:cubicBezTo>
                  <a:cubicBezTo>
                    <a:pt x="8" y="3"/>
                    <a:pt x="8" y="3"/>
                    <a:pt x="8" y="3"/>
                  </a:cubicBezTo>
                  <a:cubicBezTo>
                    <a:pt x="7" y="3"/>
                    <a:pt x="6" y="2"/>
                    <a:pt x="6"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1" name="Freeform 97"/>
            <p:cNvSpPr>
              <a:spLocks/>
            </p:cNvSpPr>
            <p:nvPr/>
          </p:nvSpPr>
          <p:spPr bwMode="auto">
            <a:xfrm>
              <a:off x="5384884" y="7399045"/>
              <a:ext cx="293688" cy="61913"/>
            </a:xfrm>
            <a:custGeom>
              <a:avLst/>
              <a:gdLst>
                <a:gd name="T0" fmla="*/ 2 w 100"/>
                <a:gd name="T1" fmla="*/ 21 h 21"/>
                <a:gd name="T2" fmla="*/ 19 w 100"/>
                <a:gd name="T3" fmla="*/ 12 h 21"/>
                <a:gd name="T4" fmla="*/ 32 w 100"/>
                <a:gd name="T5" fmla="*/ 5 h 21"/>
                <a:gd name="T6" fmla="*/ 35 w 100"/>
                <a:gd name="T7" fmla="*/ 3 h 21"/>
                <a:gd name="T8" fmla="*/ 39 w 100"/>
                <a:gd name="T9" fmla="*/ 1 h 21"/>
                <a:gd name="T10" fmla="*/ 50 w 100"/>
                <a:gd name="T11" fmla="*/ 1 h 21"/>
                <a:gd name="T12" fmla="*/ 59 w 100"/>
                <a:gd name="T13" fmla="*/ 1 h 21"/>
                <a:gd name="T14" fmla="*/ 61 w 100"/>
                <a:gd name="T15" fmla="*/ 3 h 21"/>
                <a:gd name="T16" fmla="*/ 75 w 100"/>
                <a:gd name="T17" fmla="*/ 10 h 21"/>
                <a:gd name="T18" fmla="*/ 81 w 100"/>
                <a:gd name="T19" fmla="*/ 13 h 21"/>
                <a:gd name="T20" fmla="*/ 87 w 100"/>
                <a:gd name="T21" fmla="*/ 15 h 21"/>
                <a:gd name="T22" fmla="*/ 92 w 100"/>
                <a:gd name="T23" fmla="*/ 18 h 21"/>
                <a:gd name="T24" fmla="*/ 98 w 100"/>
                <a:gd name="T25" fmla="*/ 21 h 21"/>
                <a:gd name="T26" fmla="*/ 100 w 100"/>
                <a:gd name="T27" fmla="*/ 21 h 21"/>
                <a:gd name="T28" fmla="*/ 100 w 100"/>
                <a:gd name="T29" fmla="*/ 21 h 21"/>
                <a:gd name="T30" fmla="*/ 95 w 100"/>
                <a:gd name="T31" fmla="*/ 18 h 21"/>
                <a:gd name="T32" fmla="*/ 95 w 100"/>
                <a:gd name="T33" fmla="*/ 18 h 21"/>
                <a:gd name="T34" fmla="*/ 94 w 100"/>
                <a:gd name="T35" fmla="*/ 18 h 21"/>
                <a:gd name="T36" fmla="*/ 89 w 100"/>
                <a:gd name="T37" fmla="*/ 15 h 21"/>
                <a:gd name="T38" fmla="*/ 88 w 100"/>
                <a:gd name="T39" fmla="*/ 15 h 21"/>
                <a:gd name="T40" fmla="*/ 87 w 100"/>
                <a:gd name="T41" fmla="*/ 14 h 21"/>
                <a:gd name="T42" fmla="*/ 87 w 100"/>
                <a:gd name="T43" fmla="*/ 14 h 21"/>
                <a:gd name="T44" fmla="*/ 77 w 100"/>
                <a:gd name="T45" fmla="*/ 9 h 21"/>
                <a:gd name="T46" fmla="*/ 76 w 100"/>
                <a:gd name="T47" fmla="*/ 9 h 21"/>
                <a:gd name="T48" fmla="*/ 76 w 100"/>
                <a:gd name="T49" fmla="*/ 9 h 21"/>
                <a:gd name="T50" fmla="*/ 71 w 100"/>
                <a:gd name="T51" fmla="*/ 6 h 21"/>
                <a:gd name="T52" fmla="*/ 69 w 100"/>
                <a:gd name="T53" fmla="*/ 5 h 21"/>
                <a:gd name="T54" fmla="*/ 60 w 100"/>
                <a:gd name="T55" fmla="*/ 0 h 21"/>
                <a:gd name="T56" fmla="*/ 59 w 100"/>
                <a:gd name="T57" fmla="*/ 0 h 21"/>
                <a:gd name="T58" fmla="*/ 39 w 100"/>
                <a:gd name="T59" fmla="*/ 0 h 21"/>
                <a:gd name="T60" fmla="*/ 39 w 100"/>
                <a:gd name="T61" fmla="*/ 0 h 21"/>
                <a:gd name="T62" fmla="*/ 37 w 100"/>
                <a:gd name="T63" fmla="*/ 1 h 21"/>
                <a:gd name="T64" fmla="*/ 36 w 100"/>
                <a:gd name="T65" fmla="*/ 2 h 21"/>
                <a:gd name="T66" fmla="*/ 31 w 100"/>
                <a:gd name="T67" fmla="*/ 4 h 21"/>
                <a:gd name="T68" fmla="*/ 30 w 100"/>
                <a:gd name="T69" fmla="*/ 5 h 21"/>
                <a:gd name="T70" fmla="*/ 26 w 100"/>
                <a:gd name="T71" fmla="*/ 7 h 21"/>
                <a:gd name="T72" fmla="*/ 25 w 100"/>
                <a:gd name="T73" fmla="*/ 7 h 21"/>
                <a:gd name="T74" fmla="*/ 24 w 100"/>
                <a:gd name="T75" fmla="*/ 8 h 21"/>
                <a:gd name="T76" fmla="*/ 19 w 100"/>
                <a:gd name="T77" fmla="*/ 11 h 21"/>
                <a:gd name="T78" fmla="*/ 19 w 100"/>
                <a:gd name="T79" fmla="*/ 11 h 21"/>
                <a:gd name="T80" fmla="*/ 12 w 100"/>
                <a:gd name="T81" fmla="*/ 14 h 21"/>
                <a:gd name="T82" fmla="*/ 6 w 100"/>
                <a:gd name="T83" fmla="*/ 18 h 21"/>
                <a:gd name="T84" fmla="*/ 5 w 100"/>
                <a:gd name="T85" fmla="*/ 18 h 21"/>
                <a:gd name="T86" fmla="*/ 3 w 100"/>
                <a:gd name="T87" fmla="*/ 19 h 21"/>
                <a:gd name="T88" fmla="*/ 2 w 100"/>
                <a:gd name="T89" fmla="*/ 20 h 21"/>
                <a:gd name="T90" fmla="*/ 0 w 100"/>
                <a:gd name="T91" fmla="*/ 21 h 21"/>
                <a:gd name="T92" fmla="*/ 2 w 100"/>
                <a:gd name="T9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 h="21">
                  <a:moveTo>
                    <a:pt x="2" y="21"/>
                  </a:moveTo>
                  <a:cubicBezTo>
                    <a:pt x="2" y="21"/>
                    <a:pt x="17" y="13"/>
                    <a:pt x="19" y="12"/>
                  </a:cubicBezTo>
                  <a:cubicBezTo>
                    <a:pt x="32" y="5"/>
                    <a:pt x="32" y="5"/>
                    <a:pt x="32" y="5"/>
                  </a:cubicBezTo>
                  <a:cubicBezTo>
                    <a:pt x="33" y="4"/>
                    <a:pt x="34" y="4"/>
                    <a:pt x="35" y="3"/>
                  </a:cubicBezTo>
                  <a:cubicBezTo>
                    <a:pt x="36" y="3"/>
                    <a:pt x="39" y="1"/>
                    <a:pt x="39" y="1"/>
                  </a:cubicBezTo>
                  <a:cubicBezTo>
                    <a:pt x="50" y="1"/>
                    <a:pt x="50" y="1"/>
                    <a:pt x="50" y="1"/>
                  </a:cubicBezTo>
                  <a:cubicBezTo>
                    <a:pt x="53" y="1"/>
                    <a:pt x="56" y="1"/>
                    <a:pt x="59" y="1"/>
                  </a:cubicBezTo>
                  <a:cubicBezTo>
                    <a:pt x="59" y="1"/>
                    <a:pt x="61" y="2"/>
                    <a:pt x="61" y="3"/>
                  </a:cubicBezTo>
                  <a:cubicBezTo>
                    <a:pt x="66" y="5"/>
                    <a:pt x="71" y="7"/>
                    <a:pt x="75" y="10"/>
                  </a:cubicBezTo>
                  <a:cubicBezTo>
                    <a:pt x="77" y="11"/>
                    <a:pt x="79" y="12"/>
                    <a:pt x="81" y="13"/>
                  </a:cubicBezTo>
                  <a:cubicBezTo>
                    <a:pt x="83" y="13"/>
                    <a:pt x="85" y="14"/>
                    <a:pt x="87" y="15"/>
                  </a:cubicBezTo>
                  <a:cubicBezTo>
                    <a:pt x="89" y="16"/>
                    <a:pt x="90" y="17"/>
                    <a:pt x="92" y="18"/>
                  </a:cubicBezTo>
                  <a:cubicBezTo>
                    <a:pt x="93" y="19"/>
                    <a:pt x="98" y="21"/>
                    <a:pt x="98" y="21"/>
                  </a:cubicBezTo>
                  <a:cubicBezTo>
                    <a:pt x="100" y="21"/>
                    <a:pt x="100" y="21"/>
                    <a:pt x="100" y="21"/>
                  </a:cubicBezTo>
                  <a:cubicBezTo>
                    <a:pt x="100" y="21"/>
                    <a:pt x="100" y="21"/>
                    <a:pt x="100" y="21"/>
                  </a:cubicBezTo>
                  <a:cubicBezTo>
                    <a:pt x="95" y="18"/>
                    <a:pt x="95" y="18"/>
                    <a:pt x="95" y="18"/>
                  </a:cubicBezTo>
                  <a:cubicBezTo>
                    <a:pt x="95" y="18"/>
                    <a:pt x="95" y="18"/>
                    <a:pt x="95" y="18"/>
                  </a:cubicBezTo>
                  <a:cubicBezTo>
                    <a:pt x="95" y="18"/>
                    <a:pt x="95" y="18"/>
                    <a:pt x="94" y="18"/>
                  </a:cubicBezTo>
                  <a:cubicBezTo>
                    <a:pt x="92" y="17"/>
                    <a:pt x="91" y="16"/>
                    <a:pt x="89" y="15"/>
                  </a:cubicBezTo>
                  <a:cubicBezTo>
                    <a:pt x="88" y="15"/>
                    <a:pt x="88" y="15"/>
                    <a:pt x="88" y="15"/>
                  </a:cubicBezTo>
                  <a:cubicBezTo>
                    <a:pt x="87" y="14"/>
                    <a:pt x="87" y="14"/>
                    <a:pt x="87" y="14"/>
                  </a:cubicBezTo>
                  <a:cubicBezTo>
                    <a:pt x="87" y="14"/>
                    <a:pt x="87" y="14"/>
                    <a:pt x="87" y="14"/>
                  </a:cubicBezTo>
                  <a:cubicBezTo>
                    <a:pt x="77" y="9"/>
                    <a:pt x="77" y="9"/>
                    <a:pt x="77" y="9"/>
                  </a:cubicBezTo>
                  <a:cubicBezTo>
                    <a:pt x="77" y="9"/>
                    <a:pt x="76" y="9"/>
                    <a:pt x="76" y="9"/>
                  </a:cubicBezTo>
                  <a:cubicBezTo>
                    <a:pt x="76" y="9"/>
                    <a:pt x="76" y="9"/>
                    <a:pt x="76" y="9"/>
                  </a:cubicBezTo>
                  <a:cubicBezTo>
                    <a:pt x="71" y="6"/>
                    <a:pt x="71" y="6"/>
                    <a:pt x="71" y="6"/>
                  </a:cubicBezTo>
                  <a:cubicBezTo>
                    <a:pt x="70" y="6"/>
                    <a:pt x="70" y="6"/>
                    <a:pt x="69" y="5"/>
                  </a:cubicBezTo>
                  <a:cubicBezTo>
                    <a:pt x="60" y="0"/>
                    <a:pt x="60" y="0"/>
                    <a:pt x="60" y="0"/>
                  </a:cubicBezTo>
                  <a:cubicBezTo>
                    <a:pt x="59" y="0"/>
                    <a:pt x="59" y="0"/>
                    <a:pt x="59" y="0"/>
                  </a:cubicBezTo>
                  <a:cubicBezTo>
                    <a:pt x="39" y="0"/>
                    <a:pt x="39" y="0"/>
                    <a:pt x="39" y="0"/>
                  </a:cubicBezTo>
                  <a:cubicBezTo>
                    <a:pt x="39" y="0"/>
                    <a:pt x="39" y="0"/>
                    <a:pt x="39" y="0"/>
                  </a:cubicBezTo>
                  <a:cubicBezTo>
                    <a:pt x="37" y="1"/>
                    <a:pt x="37" y="1"/>
                    <a:pt x="37" y="1"/>
                  </a:cubicBezTo>
                  <a:cubicBezTo>
                    <a:pt x="36" y="1"/>
                    <a:pt x="36" y="2"/>
                    <a:pt x="36" y="2"/>
                  </a:cubicBezTo>
                  <a:cubicBezTo>
                    <a:pt x="34" y="3"/>
                    <a:pt x="33" y="4"/>
                    <a:pt x="31" y="4"/>
                  </a:cubicBezTo>
                  <a:cubicBezTo>
                    <a:pt x="31" y="5"/>
                    <a:pt x="30" y="5"/>
                    <a:pt x="30" y="5"/>
                  </a:cubicBezTo>
                  <a:cubicBezTo>
                    <a:pt x="26" y="7"/>
                    <a:pt x="26" y="7"/>
                    <a:pt x="26" y="7"/>
                  </a:cubicBezTo>
                  <a:cubicBezTo>
                    <a:pt x="26" y="7"/>
                    <a:pt x="25" y="7"/>
                    <a:pt x="25" y="7"/>
                  </a:cubicBezTo>
                  <a:cubicBezTo>
                    <a:pt x="25" y="8"/>
                    <a:pt x="25" y="8"/>
                    <a:pt x="24" y="8"/>
                  </a:cubicBezTo>
                  <a:cubicBezTo>
                    <a:pt x="19" y="11"/>
                    <a:pt x="19" y="11"/>
                    <a:pt x="19" y="11"/>
                  </a:cubicBezTo>
                  <a:cubicBezTo>
                    <a:pt x="19" y="11"/>
                    <a:pt x="19" y="11"/>
                    <a:pt x="19" y="11"/>
                  </a:cubicBezTo>
                  <a:cubicBezTo>
                    <a:pt x="17" y="12"/>
                    <a:pt x="14" y="13"/>
                    <a:pt x="12" y="14"/>
                  </a:cubicBezTo>
                  <a:cubicBezTo>
                    <a:pt x="6" y="18"/>
                    <a:pt x="6" y="18"/>
                    <a:pt x="6" y="18"/>
                  </a:cubicBezTo>
                  <a:cubicBezTo>
                    <a:pt x="6" y="18"/>
                    <a:pt x="6" y="18"/>
                    <a:pt x="5" y="18"/>
                  </a:cubicBezTo>
                  <a:cubicBezTo>
                    <a:pt x="3" y="19"/>
                    <a:pt x="3" y="19"/>
                    <a:pt x="3" y="19"/>
                  </a:cubicBezTo>
                  <a:cubicBezTo>
                    <a:pt x="2" y="20"/>
                    <a:pt x="2" y="20"/>
                    <a:pt x="2" y="20"/>
                  </a:cubicBezTo>
                  <a:cubicBezTo>
                    <a:pt x="1" y="20"/>
                    <a:pt x="0" y="21"/>
                    <a:pt x="0" y="21"/>
                  </a:cubicBezTo>
                  <a:lnTo>
                    <a:pt x="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2" name="Freeform 98"/>
            <p:cNvSpPr>
              <a:spLocks/>
            </p:cNvSpPr>
            <p:nvPr/>
          </p:nvSpPr>
          <p:spPr bwMode="auto">
            <a:xfrm>
              <a:off x="5427747" y="7760995"/>
              <a:ext cx="20638" cy="33338"/>
            </a:xfrm>
            <a:custGeom>
              <a:avLst/>
              <a:gdLst>
                <a:gd name="T0" fmla="*/ 3 w 7"/>
                <a:gd name="T1" fmla="*/ 4 h 11"/>
                <a:gd name="T2" fmla="*/ 3 w 7"/>
                <a:gd name="T3" fmla="*/ 0 h 11"/>
                <a:gd name="T4" fmla="*/ 1 w 7"/>
                <a:gd name="T5" fmla="*/ 0 h 11"/>
                <a:gd name="T6" fmla="*/ 1 w 7"/>
                <a:gd name="T7" fmla="*/ 1 h 11"/>
                <a:gd name="T8" fmla="*/ 1 w 7"/>
                <a:gd name="T9" fmla="*/ 2 h 11"/>
                <a:gd name="T10" fmla="*/ 1 w 7"/>
                <a:gd name="T11" fmla="*/ 7 h 11"/>
                <a:gd name="T12" fmla="*/ 0 w 7"/>
                <a:gd name="T13" fmla="*/ 8 h 11"/>
                <a:gd name="T14" fmla="*/ 0 w 7"/>
                <a:gd name="T15" fmla="*/ 9 h 11"/>
                <a:gd name="T16" fmla="*/ 1 w 7"/>
                <a:gd name="T17" fmla="*/ 9 h 11"/>
                <a:gd name="T18" fmla="*/ 1 w 7"/>
                <a:gd name="T19" fmla="*/ 9 h 11"/>
                <a:gd name="T20" fmla="*/ 1 w 7"/>
                <a:gd name="T21" fmla="*/ 9 h 11"/>
                <a:gd name="T22" fmla="*/ 1 w 7"/>
                <a:gd name="T23" fmla="*/ 5 h 11"/>
                <a:gd name="T24" fmla="*/ 2 w 7"/>
                <a:gd name="T25" fmla="*/ 1 h 11"/>
                <a:gd name="T26" fmla="*/ 3 w 7"/>
                <a:gd name="T27" fmla="*/ 10 h 11"/>
                <a:gd name="T28" fmla="*/ 5 w 7"/>
                <a:gd name="T29" fmla="*/ 4 h 11"/>
                <a:gd name="T30" fmla="*/ 5 w 7"/>
                <a:gd name="T31" fmla="*/ 2 h 11"/>
                <a:gd name="T32" fmla="*/ 5 w 7"/>
                <a:gd name="T33" fmla="*/ 9 h 11"/>
                <a:gd name="T34" fmla="*/ 5 w 7"/>
                <a:gd name="T35" fmla="*/ 10 h 11"/>
                <a:gd name="T36" fmla="*/ 4 w 7"/>
                <a:gd name="T37" fmla="*/ 10 h 11"/>
                <a:gd name="T38" fmla="*/ 4 w 7"/>
                <a:gd name="T39" fmla="*/ 10 h 11"/>
                <a:gd name="T40" fmla="*/ 4 w 7"/>
                <a:gd name="T41" fmla="*/ 10 h 11"/>
                <a:gd name="T42" fmla="*/ 7 w 7"/>
                <a:gd name="T43" fmla="*/ 11 h 11"/>
                <a:gd name="T44" fmla="*/ 6 w 7"/>
                <a:gd name="T45" fmla="*/ 10 h 11"/>
                <a:gd name="T46" fmla="*/ 6 w 7"/>
                <a:gd name="T47" fmla="*/ 6 h 11"/>
                <a:gd name="T48" fmla="*/ 7 w 7"/>
                <a:gd name="T49" fmla="*/ 3 h 11"/>
                <a:gd name="T50" fmla="*/ 7 w 7"/>
                <a:gd name="T51" fmla="*/ 2 h 11"/>
                <a:gd name="T52" fmla="*/ 7 w 7"/>
                <a:gd name="T53" fmla="*/ 2 h 11"/>
                <a:gd name="T54" fmla="*/ 7 w 7"/>
                <a:gd name="T55" fmla="*/ 2 h 11"/>
                <a:gd name="T56" fmla="*/ 7 w 7"/>
                <a:gd name="T57" fmla="*/ 2 h 11"/>
                <a:gd name="T58" fmla="*/ 5 w 7"/>
                <a:gd name="T59" fmla="*/ 1 h 11"/>
                <a:gd name="T60" fmla="*/ 4 w 7"/>
                <a:gd name="T61" fmla="*/ 7 h 11"/>
                <a:gd name="T62" fmla="*/ 3 w 7"/>
                <a:gd name="T63"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 h="11">
                  <a:moveTo>
                    <a:pt x="3" y="4"/>
                  </a:moveTo>
                  <a:cubicBezTo>
                    <a:pt x="3" y="3"/>
                    <a:pt x="3" y="1"/>
                    <a:pt x="3" y="0"/>
                  </a:cubicBezTo>
                  <a:cubicBezTo>
                    <a:pt x="1" y="0"/>
                    <a:pt x="1" y="0"/>
                    <a:pt x="1" y="0"/>
                  </a:cubicBezTo>
                  <a:cubicBezTo>
                    <a:pt x="1" y="0"/>
                    <a:pt x="1" y="0"/>
                    <a:pt x="1" y="1"/>
                  </a:cubicBezTo>
                  <a:cubicBezTo>
                    <a:pt x="1" y="1"/>
                    <a:pt x="1" y="2"/>
                    <a:pt x="1" y="2"/>
                  </a:cubicBezTo>
                  <a:cubicBezTo>
                    <a:pt x="1" y="7"/>
                    <a:pt x="1" y="7"/>
                    <a:pt x="1" y="7"/>
                  </a:cubicBezTo>
                  <a:cubicBezTo>
                    <a:pt x="1" y="7"/>
                    <a:pt x="1" y="8"/>
                    <a:pt x="0" y="8"/>
                  </a:cubicBezTo>
                  <a:cubicBezTo>
                    <a:pt x="0" y="9"/>
                    <a:pt x="0" y="8"/>
                    <a:pt x="0" y="9"/>
                  </a:cubicBezTo>
                  <a:cubicBezTo>
                    <a:pt x="0" y="9"/>
                    <a:pt x="0" y="9"/>
                    <a:pt x="1" y="9"/>
                  </a:cubicBezTo>
                  <a:cubicBezTo>
                    <a:pt x="1" y="9"/>
                    <a:pt x="1" y="9"/>
                    <a:pt x="1" y="9"/>
                  </a:cubicBezTo>
                  <a:cubicBezTo>
                    <a:pt x="2" y="9"/>
                    <a:pt x="1" y="9"/>
                    <a:pt x="1" y="9"/>
                  </a:cubicBezTo>
                  <a:cubicBezTo>
                    <a:pt x="1" y="8"/>
                    <a:pt x="1" y="6"/>
                    <a:pt x="1" y="5"/>
                  </a:cubicBezTo>
                  <a:cubicBezTo>
                    <a:pt x="1" y="4"/>
                    <a:pt x="1" y="2"/>
                    <a:pt x="2" y="1"/>
                  </a:cubicBezTo>
                  <a:cubicBezTo>
                    <a:pt x="3" y="10"/>
                    <a:pt x="3" y="10"/>
                    <a:pt x="3" y="10"/>
                  </a:cubicBezTo>
                  <a:cubicBezTo>
                    <a:pt x="3" y="10"/>
                    <a:pt x="5" y="5"/>
                    <a:pt x="5" y="4"/>
                  </a:cubicBezTo>
                  <a:cubicBezTo>
                    <a:pt x="5" y="4"/>
                    <a:pt x="5" y="3"/>
                    <a:pt x="5" y="2"/>
                  </a:cubicBezTo>
                  <a:cubicBezTo>
                    <a:pt x="5" y="3"/>
                    <a:pt x="5" y="7"/>
                    <a:pt x="5" y="9"/>
                  </a:cubicBezTo>
                  <a:cubicBezTo>
                    <a:pt x="5" y="9"/>
                    <a:pt x="5" y="10"/>
                    <a:pt x="5" y="10"/>
                  </a:cubicBezTo>
                  <a:cubicBezTo>
                    <a:pt x="4" y="10"/>
                    <a:pt x="4" y="10"/>
                    <a:pt x="4" y="10"/>
                  </a:cubicBezTo>
                  <a:cubicBezTo>
                    <a:pt x="4" y="10"/>
                    <a:pt x="4" y="10"/>
                    <a:pt x="4" y="10"/>
                  </a:cubicBezTo>
                  <a:cubicBezTo>
                    <a:pt x="4" y="10"/>
                    <a:pt x="4" y="10"/>
                    <a:pt x="4" y="10"/>
                  </a:cubicBezTo>
                  <a:cubicBezTo>
                    <a:pt x="7" y="11"/>
                    <a:pt x="7" y="11"/>
                    <a:pt x="7" y="11"/>
                  </a:cubicBezTo>
                  <a:cubicBezTo>
                    <a:pt x="7" y="10"/>
                    <a:pt x="6" y="11"/>
                    <a:pt x="6" y="10"/>
                  </a:cubicBezTo>
                  <a:cubicBezTo>
                    <a:pt x="6" y="10"/>
                    <a:pt x="6" y="7"/>
                    <a:pt x="6" y="6"/>
                  </a:cubicBezTo>
                  <a:cubicBezTo>
                    <a:pt x="7" y="3"/>
                    <a:pt x="7" y="3"/>
                    <a:pt x="7" y="3"/>
                  </a:cubicBezTo>
                  <a:cubicBezTo>
                    <a:pt x="7" y="3"/>
                    <a:pt x="7" y="2"/>
                    <a:pt x="7" y="2"/>
                  </a:cubicBezTo>
                  <a:cubicBezTo>
                    <a:pt x="7" y="2"/>
                    <a:pt x="7" y="2"/>
                    <a:pt x="7" y="2"/>
                  </a:cubicBezTo>
                  <a:cubicBezTo>
                    <a:pt x="7" y="2"/>
                    <a:pt x="7" y="2"/>
                    <a:pt x="7" y="2"/>
                  </a:cubicBezTo>
                  <a:cubicBezTo>
                    <a:pt x="7" y="2"/>
                    <a:pt x="7" y="2"/>
                    <a:pt x="7" y="2"/>
                  </a:cubicBezTo>
                  <a:cubicBezTo>
                    <a:pt x="5" y="1"/>
                    <a:pt x="5" y="1"/>
                    <a:pt x="5" y="1"/>
                  </a:cubicBezTo>
                  <a:cubicBezTo>
                    <a:pt x="5" y="2"/>
                    <a:pt x="4" y="6"/>
                    <a:pt x="4" y="7"/>
                  </a:cubicBezTo>
                  <a:cubicBezTo>
                    <a:pt x="3" y="6"/>
                    <a:pt x="3" y="5"/>
                    <a:pt x="3"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3" name="Freeform 99"/>
            <p:cNvSpPr>
              <a:spLocks noEditPoints="1"/>
            </p:cNvSpPr>
            <p:nvPr/>
          </p:nvSpPr>
          <p:spPr bwMode="auto">
            <a:xfrm>
              <a:off x="5649997" y="7749882"/>
              <a:ext cx="17463" cy="31750"/>
            </a:xfrm>
            <a:custGeom>
              <a:avLst/>
              <a:gdLst>
                <a:gd name="T0" fmla="*/ 2 w 6"/>
                <a:gd name="T1" fmla="*/ 2 h 11"/>
                <a:gd name="T2" fmla="*/ 3 w 6"/>
                <a:gd name="T3" fmla="*/ 3 h 11"/>
                <a:gd name="T4" fmla="*/ 2 w 6"/>
                <a:gd name="T5" fmla="*/ 6 h 11"/>
                <a:gd name="T6" fmla="*/ 2 w 6"/>
                <a:gd name="T7" fmla="*/ 2 h 11"/>
                <a:gd name="T8" fmla="*/ 0 w 6"/>
                <a:gd name="T9" fmla="*/ 2 h 11"/>
                <a:gd name="T10" fmla="*/ 0 w 6"/>
                <a:gd name="T11" fmla="*/ 2 h 11"/>
                <a:gd name="T12" fmla="*/ 1 w 6"/>
                <a:gd name="T13" fmla="*/ 4 h 11"/>
                <a:gd name="T14" fmla="*/ 2 w 6"/>
                <a:gd name="T15" fmla="*/ 10 h 11"/>
                <a:gd name="T16" fmla="*/ 1 w 6"/>
                <a:gd name="T17" fmla="*/ 11 h 11"/>
                <a:gd name="T18" fmla="*/ 1 w 6"/>
                <a:gd name="T19" fmla="*/ 11 h 11"/>
                <a:gd name="T20" fmla="*/ 3 w 6"/>
                <a:gd name="T21" fmla="*/ 10 h 11"/>
                <a:gd name="T22" fmla="*/ 4 w 6"/>
                <a:gd name="T23" fmla="*/ 10 h 11"/>
                <a:gd name="T24" fmla="*/ 3 w 6"/>
                <a:gd name="T25" fmla="*/ 10 h 11"/>
                <a:gd name="T26" fmla="*/ 2 w 6"/>
                <a:gd name="T27" fmla="*/ 8 h 11"/>
                <a:gd name="T28" fmla="*/ 2 w 6"/>
                <a:gd name="T29" fmla="*/ 7 h 11"/>
                <a:gd name="T30" fmla="*/ 3 w 6"/>
                <a:gd name="T31" fmla="*/ 6 h 11"/>
                <a:gd name="T32" fmla="*/ 4 w 6"/>
                <a:gd name="T33" fmla="*/ 8 h 11"/>
                <a:gd name="T34" fmla="*/ 5 w 6"/>
                <a:gd name="T35" fmla="*/ 10 h 11"/>
                <a:gd name="T36" fmla="*/ 6 w 6"/>
                <a:gd name="T37" fmla="*/ 9 h 11"/>
                <a:gd name="T38" fmla="*/ 5 w 6"/>
                <a:gd name="T39" fmla="*/ 8 h 11"/>
                <a:gd name="T40" fmla="*/ 4 w 6"/>
                <a:gd name="T41" fmla="*/ 5 h 11"/>
                <a:gd name="T42" fmla="*/ 4 w 6"/>
                <a:gd name="T43" fmla="*/ 3 h 11"/>
                <a:gd name="T44" fmla="*/ 4 w 6"/>
                <a:gd name="T45" fmla="*/ 1 h 11"/>
                <a:gd name="T46" fmla="*/ 1 w 6"/>
                <a:gd name="T47" fmla="*/ 1 h 11"/>
                <a:gd name="T48" fmla="*/ 0 w 6"/>
                <a:gd name="T49" fmla="*/ 2 h 11"/>
                <a:gd name="T50" fmla="*/ 0 w 6"/>
                <a:gd name="T5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 h="11">
                  <a:moveTo>
                    <a:pt x="2" y="2"/>
                  </a:moveTo>
                  <a:cubicBezTo>
                    <a:pt x="3" y="1"/>
                    <a:pt x="3" y="2"/>
                    <a:pt x="3" y="3"/>
                  </a:cubicBezTo>
                  <a:cubicBezTo>
                    <a:pt x="3" y="4"/>
                    <a:pt x="3" y="5"/>
                    <a:pt x="2" y="6"/>
                  </a:cubicBezTo>
                  <a:cubicBezTo>
                    <a:pt x="2" y="5"/>
                    <a:pt x="1" y="2"/>
                    <a:pt x="2" y="2"/>
                  </a:cubicBezTo>
                  <a:moveTo>
                    <a:pt x="0" y="2"/>
                  </a:moveTo>
                  <a:cubicBezTo>
                    <a:pt x="0" y="2"/>
                    <a:pt x="0" y="2"/>
                    <a:pt x="0" y="2"/>
                  </a:cubicBezTo>
                  <a:cubicBezTo>
                    <a:pt x="1" y="2"/>
                    <a:pt x="0" y="2"/>
                    <a:pt x="1" y="4"/>
                  </a:cubicBezTo>
                  <a:cubicBezTo>
                    <a:pt x="2" y="10"/>
                    <a:pt x="2" y="10"/>
                    <a:pt x="2" y="10"/>
                  </a:cubicBezTo>
                  <a:cubicBezTo>
                    <a:pt x="2" y="10"/>
                    <a:pt x="2" y="11"/>
                    <a:pt x="1" y="11"/>
                  </a:cubicBezTo>
                  <a:cubicBezTo>
                    <a:pt x="1" y="11"/>
                    <a:pt x="1" y="11"/>
                    <a:pt x="1" y="11"/>
                  </a:cubicBezTo>
                  <a:cubicBezTo>
                    <a:pt x="1" y="11"/>
                    <a:pt x="3" y="11"/>
                    <a:pt x="3" y="10"/>
                  </a:cubicBezTo>
                  <a:cubicBezTo>
                    <a:pt x="3" y="10"/>
                    <a:pt x="4" y="10"/>
                    <a:pt x="4" y="10"/>
                  </a:cubicBezTo>
                  <a:cubicBezTo>
                    <a:pt x="3" y="10"/>
                    <a:pt x="3" y="10"/>
                    <a:pt x="3" y="10"/>
                  </a:cubicBezTo>
                  <a:cubicBezTo>
                    <a:pt x="3" y="9"/>
                    <a:pt x="3" y="9"/>
                    <a:pt x="2" y="8"/>
                  </a:cubicBezTo>
                  <a:cubicBezTo>
                    <a:pt x="2" y="7"/>
                    <a:pt x="2" y="7"/>
                    <a:pt x="2" y="7"/>
                  </a:cubicBezTo>
                  <a:cubicBezTo>
                    <a:pt x="2" y="6"/>
                    <a:pt x="2" y="6"/>
                    <a:pt x="3" y="6"/>
                  </a:cubicBezTo>
                  <a:cubicBezTo>
                    <a:pt x="4" y="8"/>
                    <a:pt x="4" y="8"/>
                    <a:pt x="4" y="8"/>
                  </a:cubicBezTo>
                  <a:cubicBezTo>
                    <a:pt x="4" y="8"/>
                    <a:pt x="4" y="9"/>
                    <a:pt x="5" y="10"/>
                  </a:cubicBezTo>
                  <a:cubicBezTo>
                    <a:pt x="5" y="9"/>
                    <a:pt x="6" y="9"/>
                    <a:pt x="6" y="9"/>
                  </a:cubicBezTo>
                  <a:cubicBezTo>
                    <a:pt x="6" y="8"/>
                    <a:pt x="6" y="9"/>
                    <a:pt x="5" y="8"/>
                  </a:cubicBezTo>
                  <a:cubicBezTo>
                    <a:pt x="5" y="8"/>
                    <a:pt x="4" y="6"/>
                    <a:pt x="4" y="5"/>
                  </a:cubicBezTo>
                  <a:cubicBezTo>
                    <a:pt x="4" y="5"/>
                    <a:pt x="4" y="4"/>
                    <a:pt x="4" y="3"/>
                  </a:cubicBezTo>
                  <a:cubicBezTo>
                    <a:pt x="4" y="2"/>
                    <a:pt x="4" y="1"/>
                    <a:pt x="4" y="1"/>
                  </a:cubicBezTo>
                  <a:cubicBezTo>
                    <a:pt x="3" y="0"/>
                    <a:pt x="2" y="1"/>
                    <a:pt x="1" y="1"/>
                  </a:cubicBezTo>
                  <a:cubicBezTo>
                    <a:pt x="0" y="2"/>
                    <a:pt x="0" y="2"/>
                    <a:pt x="0" y="2"/>
                  </a:cubicBezTo>
                  <a:cubicBezTo>
                    <a:pt x="0" y="2"/>
                    <a:pt x="0" y="2"/>
                    <a:pt x="0"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4" name="Freeform 100"/>
            <p:cNvSpPr>
              <a:spLocks noEditPoints="1"/>
            </p:cNvSpPr>
            <p:nvPr/>
          </p:nvSpPr>
          <p:spPr bwMode="auto">
            <a:xfrm>
              <a:off x="5499184" y="7773695"/>
              <a:ext cx="20638" cy="38100"/>
            </a:xfrm>
            <a:custGeom>
              <a:avLst/>
              <a:gdLst>
                <a:gd name="T0" fmla="*/ 4 w 7"/>
                <a:gd name="T1" fmla="*/ 2 h 13"/>
                <a:gd name="T2" fmla="*/ 6 w 7"/>
                <a:gd name="T3" fmla="*/ 4 h 13"/>
                <a:gd name="T4" fmla="*/ 5 w 7"/>
                <a:gd name="T5" fmla="*/ 10 h 13"/>
                <a:gd name="T6" fmla="*/ 3 w 7"/>
                <a:gd name="T7" fmla="*/ 6 h 13"/>
                <a:gd name="T8" fmla="*/ 4 w 7"/>
                <a:gd name="T9" fmla="*/ 2 h 13"/>
                <a:gd name="T10" fmla="*/ 5 w 7"/>
                <a:gd name="T11" fmla="*/ 10 h 13"/>
                <a:gd name="T12" fmla="*/ 6 w 7"/>
                <a:gd name="T13" fmla="*/ 10 h 13"/>
                <a:gd name="T14" fmla="*/ 7 w 7"/>
                <a:gd name="T15" fmla="*/ 8 h 13"/>
                <a:gd name="T16" fmla="*/ 7 w 7"/>
                <a:gd name="T17" fmla="*/ 5 h 13"/>
                <a:gd name="T18" fmla="*/ 5 w 7"/>
                <a:gd name="T19" fmla="*/ 2 h 13"/>
                <a:gd name="T20" fmla="*/ 4 w 7"/>
                <a:gd name="T21" fmla="*/ 10 h 13"/>
                <a:gd name="T22" fmla="*/ 7 w 7"/>
                <a:gd name="T23" fmla="*/ 12 h 13"/>
                <a:gd name="T24" fmla="*/ 7 w 7"/>
                <a:gd name="T25" fmla="*/ 12 h 13"/>
                <a:gd name="T26" fmla="*/ 6 w 7"/>
                <a:gd name="T27" fmla="*/ 12 h 13"/>
                <a:gd name="T28" fmla="*/ 5 w 7"/>
                <a:gd name="T2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3">
                  <a:moveTo>
                    <a:pt x="4" y="2"/>
                  </a:moveTo>
                  <a:cubicBezTo>
                    <a:pt x="5" y="2"/>
                    <a:pt x="5" y="3"/>
                    <a:pt x="6" y="4"/>
                  </a:cubicBezTo>
                  <a:cubicBezTo>
                    <a:pt x="6" y="5"/>
                    <a:pt x="6" y="10"/>
                    <a:pt x="5" y="10"/>
                  </a:cubicBezTo>
                  <a:cubicBezTo>
                    <a:pt x="3" y="10"/>
                    <a:pt x="3" y="8"/>
                    <a:pt x="3" y="6"/>
                  </a:cubicBezTo>
                  <a:cubicBezTo>
                    <a:pt x="3" y="5"/>
                    <a:pt x="3" y="3"/>
                    <a:pt x="4" y="2"/>
                  </a:cubicBezTo>
                  <a:moveTo>
                    <a:pt x="5" y="10"/>
                  </a:moveTo>
                  <a:cubicBezTo>
                    <a:pt x="5" y="10"/>
                    <a:pt x="6" y="10"/>
                    <a:pt x="6" y="10"/>
                  </a:cubicBezTo>
                  <a:cubicBezTo>
                    <a:pt x="6" y="10"/>
                    <a:pt x="7" y="9"/>
                    <a:pt x="7" y="8"/>
                  </a:cubicBezTo>
                  <a:cubicBezTo>
                    <a:pt x="7" y="7"/>
                    <a:pt x="7" y="6"/>
                    <a:pt x="7" y="5"/>
                  </a:cubicBezTo>
                  <a:cubicBezTo>
                    <a:pt x="7" y="3"/>
                    <a:pt x="6" y="3"/>
                    <a:pt x="5" y="2"/>
                  </a:cubicBezTo>
                  <a:cubicBezTo>
                    <a:pt x="2" y="0"/>
                    <a:pt x="0" y="8"/>
                    <a:pt x="4" y="10"/>
                  </a:cubicBezTo>
                  <a:cubicBezTo>
                    <a:pt x="4" y="11"/>
                    <a:pt x="4" y="13"/>
                    <a:pt x="7" y="12"/>
                  </a:cubicBezTo>
                  <a:cubicBezTo>
                    <a:pt x="7" y="12"/>
                    <a:pt x="7" y="12"/>
                    <a:pt x="7" y="12"/>
                  </a:cubicBezTo>
                  <a:cubicBezTo>
                    <a:pt x="6" y="12"/>
                    <a:pt x="6" y="12"/>
                    <a:pt x="6" y="12"/>
                  </a:cubicBezTo>
                  <a:cubicBezTo>
                    <a:pt x="5" y="11"/>
                    <a:pt x="5" y="11"/>
                    <a:pt x="5"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5" name="Freeform 101"/>
            <p:cNvSpPr>
              <a:spLocks noEditPoints="1"/>
            </p:cNvSpPr>
            <p:nvPr/>
          </p:nvSpPr>
          <p:spPr bwMode="auto">
            <a:xfrm>
              <a:off x="5605547" y="7767345"/>
              <a:ext cx="14288" cy="28575"/>
            </a:xfrm>
            <a:custGeom>
              <a:avLst/>
              <a:gdLst>
                <a:gd name="T0" fmla="*/ 2 w 5"/>
                <a:gd name="T1" fmla="*/ 9 h 10"/>
                <a:gd name="T2" fmla="*/ 2 w 5"/>
                <a:gd name="T3" fmla="*/ 6 h 10"/>
                <a:gd name="T4" fmla="*/ 2 w 5"/>
                <a:gd name="T5" fmla="*/ 5 h 10"/>
                <a:gd name="T6" fmla="*/ 4 w 5"/>
                <a:gd name="T7" fmla="*/ 6 h 10"/>
                <a:gd name="T8" fmla="*/ 2 w 5"/>
                <a:gd name="T9" fmla="*/ 9 h 10"/>
                <a:gd name="T10" fmla="*/ 2 w 5"/>
                <a:gd name="T11" fmla="*/ 1 h 10"/>
                <a:gd name="T12" fmla="*/ 3 w 5"/>
                <a:gd name="T13" fmla="*/ 3 h 10"/>
                <a:gd name="T14" fmla="*/ 2 w 5"/>
                <a:gd name="T15" fmla="*/ 5 h 10"/>
                <a:gd name="T16" fmla="*/ 2 w 5"/>
                <a:gd name="T17" fmla="*/ 1 h 10"/>
                <a:gd name="T18" fmla="*/ 0 w 5"/>
                <a:gd name="T19" fmla="*/ 1 h 10"/>
                <a:gd name="T20" fmla="*/ 1 w 5"/>
                <a:gd name="T21" fmla="*/ 3 h 10"/>
                <a:gd name="T22" fmla="*/ 1 w 5"/>
                <a:gd name="T23" fmla="*/ 8 h 10"/>
                <a:gd name="T24" fmla="*/ 1 w 5"/>
                <a:gd name="T25" fmla="*/ 10 h 10"/>
                <a:gd name="T26" fmla="*/ 1 w 5"/>
                <a:gd name="T27" fmla="*/ 10 h 10"/>
                <a:gd name="T28" fmla="*/ 1 w 5"/>
                <a:gd name="T29" fmla="*/ 10 h 10"/>
                <a:gd name="T30" fmla="*/ 5 w 5"/>
                <a:gd name="T31" fmla="*/ 8 h 10"/>
                <a:gd name="T32" fmla="*/ 5 w 5"/>
                <a:gd name="T33" fmla="*/ 6 h 10"/>
                <a:gd name="T34" fmla="*/ 3 w 5"/>
                <a:gd name="T35" fmla="*/ 4 h 10"/>
                <a:gd name="T36" fmla="*/ 4 w 5"/>
                <a:gd name="T37" fmla="*/ 4 h 10"/>
                <a:gd name="T38" fmla="*/ 4 w 5"/>
                <a:gd name="T39" fmla="*/ 1 h 10"/>
                <a:gd name="T40" fmla="*/ 1 w 5"/>
                <a:gd name="T41" fmla="*/ 1 h 10"/>
                <a:gd name="T42" fmla="*/ 0 w 5"/>
                <a:gd name="T4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10">
                  <a:moveTo>
                    <a:pt x="2" y="9"/>
                  </a:moveTo>
                  <a:cubicBezTo>
                    <a:pt x="2" y="8"/>
                    <a:pt x="2" y="6"/>
                    <a:pt x="2" y="6"/>
                  </a:cubicBezTo>
                  <a:cubicBezTo>
                    <a:pt x="2" y="5"/>
                    <a:pt x="2" y="5"/>
                    <a:pt x="2" y="5"/>
                  </a:cubicBezTo>
                  <a:cubicBezTo>
                    <a:pt x="2" y="5"/>
                    <a:pt x="3" y="5"/>
                    <a:pt x="4" y="6"/>
                  </a:cubicBezTo>
                  <a:cubicBezTo>
                    <a:pt x="4" y="8"/>
                    <a:pt x="3" y="9"/>
                    <a:pt x="2" y="9"/>
                  </a:cubicBezTo>
                  <a:moveTo>
                    <a:pt x="2" y="1"/>
                  </a:moveTo>
                  <a:cubicBezTo>
                    <a:pt x="3" y="1"/>
                    <a:pt x="3" y="2"/>
                    <a:pt x="3" y="3"/>
                  </a:cubicBezTo>
                  <a:cubicBezTo>
                    <a:pt x="3" y="4"/>
                    <a:pt x="3" y="4"/>
                    <a:pt x="2" y="5"/>
                  </a:cubicBezTo>
                  <a:lnTo>
                    <a:pt x="2" y="1"/>
                  </a:lnTo>
                  <a:close/>
                  <a:moveTo>
                    <a:pt x="0" y="1"/>
                  </a:moveTo>
                  <a:cubicBezTo>
                    <a:pt x="0" y="2"/>
                    <a:pt x="0" y="0"/>
                    <a:pt x="1" y="3"/>
                  </a:cubicBezTo>
                  <a:cubicBezTo>
                    <a:pt x="1" y="8"/>
                    <a:pt x="1" y="8"/>
                    <a:pt x="1" y="8"/>
                  </a:cubicBezTo>
                  <a:cubicBezTo>
                    <a:pt x="1" y="10"/>
                    <a:pt x="1" y="9"/>
                    <a:pt x="1" y="10"/>
                  </a:cubicBezTo>
                  <a:cubicBezTo>
                    <a:pt x="1" y="10"/>
                    <a:pt x="1" y="10"/>
                    <a:pt x="1" y="10"/>
                  </a:cubicBezTo>
                  <a:cubicBezTo>
                    <a:pt x="1" y="10"/>
                    <a:pt x="1" y="10"/>
                    <a:pt x="1" y="10"/>
                  </a:cubicBezTo>
                  <a:cubicBezTo>
                    <a:pt x="3" y="9"/>
                    <a:pt x="4" y="9"/>
                    <a:pt x="5" y="8"/>
                  </a:cubicBezTo>
                  <a:cubicBezTo>
                    <a:pt x="5" y="8"/>
                    <a:pt x="5" y="7"/>
                    <a:pt x="5" y="6"/>
                  </a:cubicBezTo>
                  <a:cubicBezTo>
                    <a:pt x="4" y="4"/>
                    <a:pt x="4" y="5"/>
                    <a:pt x="3" y="4"/>
                  </a:cubicBezTo>
                  <a:cubicBezTo>
                    <a:pt x="3" y="4"/>
                    <a:pt x="4" y="4"/>
                    <a:pt x="4" y="4"/>
                  </a:cubicBezTo>
                  <a:cubicBezTo>
                    <a:pt x="4" y="3"/>
                    <a:pt x="4" y="1"/>
                    <a:pt x="4" y="1"/>
                  </a:cubicBezTo>
                  <a:cubicBezTo>
                    <a:pt x="3" y="0"/>
                    <a:pt x="2" y="0"/>
                    <a:pt x="1" y="1"/>
                  </a:cubicBezTo>
                  <a:cubicBezTo>
                    <a:pt x="0" y="1"/>
                    <a:pt x="0"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6" name="Freeform 102"/>
            <p:cNvSpPr>
              <a:spLocks noEditPoints="1"/>
            </p:cNvSpPr>
            <p:nvPr/>
          </p:nvSpPr>
          <p:spPr bwMode="auto">
            <a:xfrm>
              <a:off x="5578559" y="7773695"/>
              <a:ext cx="17463" cy="25400"/>
            </a:xfrm>
            <a:custGeom>
              <a:avLst/>
              <a:gdLst>
                <a:gd name="T0" fmla="*/ 2 w 6"/>
                <a:gd name="T1" fmla="*/ 1 h 9"/>
                <a:gd name="T2" fmla="*/ 4 w 6"/>
                <a:gd name="T3" fmla="*/ 3 h 9"/>
                <a:gd name="T4" fmla="*/ 2 w 6"/>
                <a:gd name="T5" fmla="*/ 5 h 9"/>
                <a:gd name="T6" fmla="*/ 2 w 6"/>
                <a:gd name="T7" fmla="*/ 1 h 9"/>
                <a:gd name="T8" fmla="*/ 1 w 6"/>
                <a:gd name="T9" fmla="*/ 3 h 9"/>
                <a:gd name="T10" fmla="*/ 1 w 6"/>
                <a:gd name="T11" fmla="*/ 9 h 9"/>
                <a:gd name="T12" fmla="*/ 1 w 6"/>
                <a:gd name="T13" fmla="*/ 9 h 9"/>
                <a:gd name="T14" fmla="*/ 1 w 6"/>
                <a:gd name="T15" fmla="*/ 9 h 9"/>
                <a:gd name="T16" fmla="*/ 1 w 6"/>
                <a:gd name="T17" fmla="*/ 9 h 9"/>
                <a:gd name="T18" fmla="*/ 1 w 6"/>
                <a:gd name="T19" fmla="*/ 9 h 9"/>
                <a:gd name="T20" fmla="*/ 2 w 6"/>
                <a:gd name="T21" fmla="*/ 9 h 9"/>
                <a:gd name="T22" fmla="*/ 3 w 6"/>
                <a:gd name="T23" fmla="*/ 9 h 9"/>
                <a:gd name="T24" fmla="*/ 4 w 6"/>
                <a:gd name="T25" fmla="*/ 9 h 9"/>
                <a:gd name="T26" fmla="*/ 3 w 6"/>
                <a:gd name="T27" fmla="*/ 8 h 9"/>
                <a:gd name="T28" fmla="*/ 2 w 6"/>
                <a:gd name="T29" fmla="*/ 5 h 9"/>
                <a:gd name="T30" fmla="*/ 3 w 6"/>
                <a:gd name="T31" fmla="*/ 6 h 9"/>
                <a:gd name="T32" fmla="*/ 5 w 6"/>
                <a:gd name="T33" fmla="*/ 9 h 9"/>
                <a:gd name="T34" fmla="*/ 6 w 6"/>
                <a:gd name="T35" fmla="*/ 9 h 9"/>
                <a:gd name="T36" fmla="*/ 6 w 6"/>
                <a:gd name="T37" fmla="*/ 9 h 9"/>
                <a:gd name="T38" fmla="*/ 6 w 6"/>
                <a:gd name="T39" fmla="*/ 8 h 9"/>
                <a:gd name="T40" fmla="*/ 6 w 6"/>
                <a:gd name="T41" fmla="*/ 8 h 9"/>
                <a:gd name="T42" fmla="*/ 4 w 6"/>
                <a:gd name="T43" fmla="*/ 5 h 9"/>
                <a:gd name="T44" fmla="*/ 5 w 6"/>
                <a:gd name="T45" fmla="*/ 1 h 9"/>
                <a:gd name="T46" fmla="*/ 1 w 6"/>
                <a:gd name="T47" fmla="*/ 1 h 9"/>
                <a:gd name="T48" fmla="*/ 1 w 6"/>
                <a:gd name="T49" fmla="*/ 1 h 9"/>
                <a:gd name="T50" fmla="*/ 0 w 6"/>
                <a:gd name="T51" fmla="*/ 1 h 9"/>
                <a:gd name="T52" fmla="*/ 1 w 6"/>
                <a:gd name="T5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 h="9">
                  <a:moveTo>
                    <a:pt x="2" y="1"/>
                  </a:moveTo>
                  <a:cubicBezTo>
                    <a:pt x="4" y="1"/>
                    <a:pt x="4" y="2"/>
                    <a:pt x="4" y="3"/>
                  </a:cubicBezTo>
                  <a:cubicBezTo>
                    <a:pt x="4" y="4"/>
                    <a:pt x="4" y="5"/>
                    <a:pt x="2" y="5"/>
                  </a:cubicBezTo>
                  <a:cubicBezTo>
                    <a:pt x="2" y="4"/>
                    <a:pt x="2" y="2"/>
                    <a:pt x="2" y="1"/>
                  </a:cubicBezTo>
                  <a:moveTo>
                    <a:pt x="1" y="3"/>
                  </a:moveTo>
                  <a:cubicBezTo>
                    <a:pt x="1" y="4"/>
                    <a:pt x="2" y="8"/>
                    <a:pt x="1" y="9"/>
                  </a:cubicBezTo>
                  <a:cubicBezTo>
                    <a:pt x="1" y="9"/>
                    <a:pt x="1" y="9"/>
                    <a:pt x="1" y="9"/>
                  </a:cubicBezTo>
                  <a:cubicBezTo>
                    <a:pt x="1" y="9"/>
                    <a:pt x="1" y="9"/>
                    <a:pt x="1" y="9"/>
                  </a:cubicBezTo>
                  <a:cubicBezTo>
                    <a:pt x="1" y="9"/>
                    <a:pt x="1" y="9"/>
                    <a:pt x="1" y="9"/>
                  </a:cubicBezTo>
                  <a:cubicBezTo>
                    <a:pt x="1" y="9"/>
                    <a:pt x="1" y="9"/>
                    <a:pt x="1" y="9"/>
                  </a:cubicBezTo>
                  <a:cubicBezTo>
                    <a:pt x="1" y="9"/>
                    <a:pt x="1" y="9"/>
                    <a:pt x="2" y="9"/>
                  </a:cubicBezTo>
                  <a:cubicBezTo>
                    <a:pt x="3" y="9"/>
                    <a:pt x="3" y="9"/>
                    <a:pt x="3" y="9"/>
                  </a:cubicBezTo>
                  <a:cubicBezTo>
                    <a:pt x="4" y="9"/>
                    <a:pt x="4" y="9"/>
                    <a:pt x="4" y="9"/>
                  </a:cubicBezTo>
                  <a:cubicBezTo>
                    <a:pt x="3" y="9"/>
                    <a:pt x="3" y="9"/>
                    <a:pt x="3" y="8"/>
                  </a:cubicBezTo>
                  <a:cubicBezTo>
                    <a:pt x="3" y="8"/>
                    <a:pt x="2" y="6"/>
                    <a:pt x="2" y="5"/>
                  </a:cubicBezTo>
                  <a:cubicBezTo>
                    <a:pt x="3" y="5"/>
                    <a:pt x="3" y="5"/>
                    <a:pt x="3" y="6"/>
                  </a:cubicBezTo>
                  <a:cubicBezTo>
                    <a:pt x="3" y="6"/>
                    <a:pt x="5" y="8"/>
                    <a:pt x="5" y="9"/>
                  </a:cubicBezTo>
                  <a:cubicBezTo>
                    <a:pt x="6" y="9"/>
                    <a:pt x="6" y="9"/>
                    <a:pt x="6" y="9"/>
                  </a:cubicBezTo>
                  <a:cubicBezTo>
                    <a:pt x="6" y="9"/>
                    <a:pt x="6" y="9"/>
                    <a:pt x="6" y="9"/>
                  </a:cubicBezTo>
                  <a:cubicBezTo>
                    <a:pt x="6" y="9"/>
                    <a:pt x="6" y="9"/>
                    <a:pt x="6" y="8"/>
                  </a:cubicBezTo>
                  <a:cubicBezTo>
                    <a:pt x="6" y="8"/>
                    <a:pt x="6" y="8"/>
                    <a:pt x="6" y="8"/>
                  </a:cubicBezTo>
                  <a:cubicBezTo>
                    <a:pt x="6" y="8"/>
                    <a:pt x="4" y="5"/>
                    <a:pt x="4" y="5"/>
                  </a:cubicBezTo>
                  <a:cubicBezTo>
                    <a:pt x="5" y="4"/>
                    <a:pt x="5" y="2"/>
                    <a:pt x="5" y="1"/>
                  </a:cubicBezTo>
                  <a:cubicBezTo>
                    <a:pt x="4" y="0"/>
                    <a:pt x="3" y="1"/>
                    <a:pt x="1" y="1"/>
                  </a:cubicBezTo>
                  <a:cubicBezTo>
                    <a:pt x="1" y="1"/>
                    <a:pt x="1" y="1"/>
                    <a:pt x="1" y="1"/>
                  </a:cubicBezTo>
                  <a:cubicBezTo>
                    <a:pt x="1" y="1"/>
                    <a:pt x="0" y="1"/>
                    <a:pt x="0" y="1"/>
                  </a:cubicBezTo>
                  <a:cubicBezTo>
                    <a:pt x="1" y="1"/>
                    <a:pt x="1" y="0"/>
                    <a:pt x="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7" name="Freeform 103"/>
            <p:cNvSpPr>
              <a:spLocks/>
            </p:cNvSpPr>
            <p:nvPr/>
          </p:nvSpPr>
          <p:spPr bwMode="auto">
            <a:xfrm>
              <a:off x="5499184" y="7614945"/>
              <a:ext cx="31750" cy="39688"/>
            </a:xfrm>
            <a:custGeom>
              <a:avLst/>
              <a:gdLst>
                <a:gd name="T0" fmla="*/ 0 w 11"/>
                <a:gd name="T1" fmla="*/ 13 h 13"/>
                <a:gd name="T2" fmla="*/ 3 w 11"/>
                <a:gd name="T3" fmla="*/ 9 h 13"/>
                <a:gd name="T4" fmla="*/ 6 w 11"/>
                <a:gd name="T5" fmla="*/ 7 h 13"/>
                <a:gd name="T6" fmla="*/ 8 w 11"/>
                <a:gd name="T7" fmla="*/ 5 h 13"/>
                <a:gd name="T8" fmla="*/ 11 w 11"/>
                <a:gd name="T9" fmla="*/ 0 h 13"/>
                <a:gd name="T10" fmla="*/ 9 w 11"/>
                <a:gd name="T11" fmla="*/ 3 h 13"/>
                <a:gd name="T12" fmla="*/ 6 w 11"/>
                <a:gd name="T13" fmla="*/ 5 h 13"/>
                <a:gd name="T14" fmla="*/ 3 w 11"/>
                <a:gd name="T15" fmla="*/ 6 h 13"/>
                <a:gd name="T16" fmla="*/ 0 w 11"/>
                <a:gd name="T17" fmla="*/ 8 h 13"/>
                <a:gd name="T18" fmla="*/ 0 w 11"/>
                <a:gd name="T19" fmla="*/ 9 h 13"/>
                <a:gd name="T20" fmla="*/ 0 w 11"/>
                <a:gd name="T21" fmla="*/ 9 h 13"/>
                <a:gd name="T22" fmla="*/ 1 w 11"/>
                <a:gd name="T23" fmla="*/ 8 h 13"/>
                <a:gd name="T24" fmla="*/ 0 w 11"/>
                <a:gd name="T25" fmla="*/ 10 h 13"/>
                <a:gd name="T26" fmla="*/ 0 w 11"/>
                <a:gd name="T27" fmla="*/ 11 h 13"/>
                <a:gd name="T28" fmla="*/ 1 w 11"/>
                <a:gd name="T29" fmla="*/ 10 h 13"/>
                <a:gd name="T30" fmla="*/ 0 w 11"/>
                <a:gd name="T3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3">
                  <a:moveTo>
                    <a:pt x="0" y="13"/>
                  </a:moveTo>
                  <a:cubicBezTo>
                    <a:pt x="1" y="11"/>
                    <a:pt x="1" y="11"/>
                    <a:pt x="3" y="9"/>
                  </a:cubicBezTo>
                  <a:cubicBezTo>
                    <a:pt x="4" y="8"/>
                    <a:pt x="5" y="7"/>
                    <a:pt x="6" y="7"/>
                  </a:cubicBezTo>
                  <a:cubicBezTo>
                    <a:pt x="7" y="6"/>
                    <a:pt x="7" y="6"/>
                    <a:pt x="8" y="5"/>
                  </a:cubicBezTo>
                  <a:cubicBezTo>
                    <a:pt x="9" y="4"/>
                    <a:pt x="11" y="2"/>
                    <a:pt x="11" y="0"/>
                  </a:cubicBezTo>
                  <a:cubicBezTo>
                    <a:pt x="11" y="0"/>
                    <a:pt x="10" y="2"/>
                    <a:pt x="9" y="3"/>
                  </a:cubicBezTo>
                  <a:cubicBezTo>
                    <a:pt x="8" y="4"/>
                    <a:pt x="8" y="4"/>
                    <a:pt x="6" y="5"/>
                  </a:cubicBezTo>
                  <a:cubicBezTo>
                    <a:pt x="4" y="5"/>
                    <a:pt x="4" y="5"/>
                    <a:pt x="3" y="6"/>
                  </a:cubicBezTo>
                  <a:cubicBezTo>
                    <a:pt x="2" y="7"/>
                    <a:pt x="1" y="8"/>
                    <a:pt x="0" y="8"/>
                  </a:cubicBezTo>
                  <a:cubicBezTo>
                    <a:pt x="0" y="9"/>
                    <a:pt x="0" y="9"/>
                    <a:pt x="0" y="9"/>
                  </a:cubicBezTo>
                  <a:cubicBezTo>
                    <a:pt x="0" y="9"/>
                    <a:pt x="0" y="9"/>
                    <a:pt x="0" y="9"/>
                  </a:cubicBezTo>
                  <a:cubicBezTo>
                    <a:pt x="1" y="9"/>
                    <a:pt x="1" y="8"/>
                    <a:pt x="1" y="8"/>
                  </a:cubicBezTo>
                  <a:cubicBezTo>
                    <a:pt x="1" y="9"/>
                    <a:pt x="0" y="9"/>
                    <a:pt x="0" y="10"/>
                  </a:cubicBezTo>
                  <a:cubicBezTo>
                    <a:pt x="0" y="11"/>
                    <a:pt x="0" y="11"/>
                    <a:pt x="0" y="11"/>
                  </a:cubicBezTo>
                  <a:cubicBezTo>
                    <a:pt x="0" y="10"/>
                    <a:pt x="0" y="10"/>
                    <a:pt x="1" y="10"/>
                  </a:cubicBezTo>
                  <a:cubicBezTo>
                    <a:pt x="0" y="11"/>
                    <a:pt x="0" y="11"/>
                    <a:pt x="0"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8" name="Freeform 104"/>
            <p:cNvSpPr>
              <a:spLocks/>
            </p:cNvSpPr>
            <p:nvPr/>
          </p:nvSpPr>
          <p:spPr bwMode="auto">
            <a:xfrm>
              <a:off x="5635709" y="7754645"/>
              <a:ext cx="14288" cy="33338"/>
            </a:xfrm>
            <a:custGeom>
              <a:avLst/>
              <a:gdLst>
                <a:gd name="T0" fmla="*/ 0 w 5"/>
                <a:gd name="T1" fmla="*/ 2 h 11"/>
                <a:gd name="T2" fmla="*/ 1 w 5"/>
                <a:gd name="T3" fmla="*/ 3 h 11"/>
                <a:gd name="T4" fmla="*/ 1 w 5"/>
                <a:gd name="T5" fmla="*/ 4 h 11"/>
                <a:gd name="T6" fmla="*/ 1 w 5"/>
                <a:gd name="T7" fmla="*/ 6 h 11"/>
                <a:gd name="T8" fmla="*/ 2 w 5"/>
                <a:gd name="T9" fmla="*/ 10 h 11"/>
                <a:gd name="T10" fmla="*/ 1 w 5"/>
                <a:gd name="T11" fmla="*/ 11 h 11"/>
                <a:gd name="T12" fmla="*/ 2 w 5"/>
                <a:gd name="T13" fmla="*/ 11 h 11"/>
                <a:gd name="T14" fmla="*/ 5 w 5"/>
                <a:gd name="T15" fmla="*/ 10 h 11"/>
                <a:gd name="T16" fmla="*/ 5 w 5"/>
                <a:gd name="T17" fmla="*/ 8 h 11"/>
                <a:gd name="T18" fmla="*/ 5 w 5"/>
                <a:gd name="T19" fmla="*/ 7 h 11"/>
                <a:gd name="T20" fmla="*/ 4 w 5"/>
                <a:gd name="T21" fmla="*/ 9 h 11"/>
                <a:gd name="T22" fmla="*/ 3 w 5"/>
                <a:gd name="T23" fmla="*/ 8 h 11"/>
                <a:gd name="T24" fmla="*/ 2 w 5"/>
                <a:gd name="T25" fmla="*/ 6 h 11"/>
                <a:gd name="T26" fmla="*/ 4 w 5"/>
                <a:gd name="T27" fmla="*/ 8 h 11"/>
                <a:gd name="T28" fmla="*/ 3 w 5"/>
                <a:gd name="T29" fmla="*/ 3 h 11"/>
                <a:gd name="T30" fmla="*/ 2 w 5"/>
                <a:gd name="T31" fmla="*/ 5 h 11"/>
                <a:gd name="T32" fmla="*/ 2 w 5"/>
                <a:gd name="T33" fmla="*/ 2 h 11"/>
                <a:gd name="T34" fmla="*/ 3 w 5"/>
                <a:gd name="T35" fmla="*/ 1 h 11"/>
                <a:gd name="T36" fmla="*/ 4 w 5"/>
                <a:gd name="T37" fmla="*/ 3 h 11"/>
                <a:gd name="T38" fmla="*/ 4 w 5"/>
                <a:gd name="T39" fmla="*/ 2 h 11"/>
                <a:gd name="T40" fmla="*/ 4 w 5"/>
                <a:gd name="T41" fmla="*/ 0 h 11"/>
                <a:gd name="T42" fmla="*/ 1 w 5"/>
                <a:gd name="T43" fmla="*/ 1 h 11"/>
                <a:gd name="T44" fmla="*/ 0 w 5"/>
                <a:gd name="T45"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 h="11">
                  <a:moveTo>
                    <a:pt x="0" y="2"/>
                  </a:moveTo>
                  <a:cubicBezTo>
                    <a:pt x="0" y="2"/>
                    <a:pt x="1" y="2"/>
                    <a:pt x="1" y="3"/>
                  </a:cubicBezTo>
                  <a:cubicBezTo>
                    <a:pt x="1" y="3"/>
                    <a:pt x="1" y="3"/>
                    <a:pt x="1" y="4"/>
                  </a:cubicBezTo>
                  <a:cubicBezTo>
                    <a:pt x="1" y="5"/>
                    <a:pt x="1" y="6"/>
                    <a:pt x="1" y="6"/>
                  </a:cubicBezTo>
                  <a:cubicBezTo>
                    <a:pt x="2" y="10"/>
                    <a:pt x="2" y="10"/>
                    <a:pt x="2" y="10"/>
                  </a:cubicBezTo>
                  <a:cubicBezTo>
                    <a:pt x="2" y="11"/>
                    <a:pt x="1" y="11"/>
                    <a:pt x="1" y="11"/>
                  </a:cubicBezTo>
                  <a:cubicBezTo>
                    <a:pt x="1" y="11"/>
                    <a:pt x="1" y="11"/>
                    <a:pt x="2" y="11"/>
                  </a:cubicBezTo>
                  <a:cubicBezTo>
                    <a:pt x="5" y="10"/>
                    <a:pt x="5" y="10"/>
                    <a:pt x="5" y="10"/>
                  </a:cubicBezTo>
                  <a:cubicBezTo>
                    <a:pt x="5" y="9"/>
                    <a:pt x="5" y="8"/>
                    <a:pt x="5" y="8"/>
                  </a:cubicBezTo>
                  <a:cubicBezTo>
                    <a:pt x="5" y="8"/>
                    <a:pt x="5" y="7"/>
                    <a:pt x="5" y="7"/>
                  </a:cubicBezTo>
                  <a:cubicBezTo>
                    <a:pt x="5" y="7"/>
                    <a:pt x="5" y="9"/>
                    <a:pt x="4" y="9"/>
                  </a:cubicBezTo>
                  <a:cubicBezTo>
                    <a:pt x="3" y="10"/>
                    <a:pt x="3" y="9"/>
                    <a:pt x="3" y="8"/>
                  </a:cubicBezTo>
                  <a:cubicBezTo>
                    <a:pt x="3" y="8"/>
                    <a:pt x="2" y="6"/>
                    <a:pt x="2" y="6"/>
                  </a:cubicBezTo>
                  <a:cubicBezTo>
                    <a:pt x="4" y="6"/>
                    <a:pt x="3" y="7"/>
                    <a:pt x="4" y="8"/>
                  </a:cubicBezTo>
                  <a:cubicBezTo>
                    <a:pt x="4" y="8"/>
                    <a:pt x="3" y="3"/>
                    <a:pt x="3" y="3"/>
                  </a:cubicBezTo>
                  <a:cubicBezTo>
                    <a:pt x="3" y="3"/>
                    <a:pt x="3" y="5"/>
                    <a:pt x="2" y="5"/>
                  </a:cubicBezTo>
                  <a:cubicBezTo>
                    <a:pt x="2" y="5"/>
                    <a:pt x="2" y="3"/>
                    <a:pt x="2" y="2"/>
                  </a:cubicBezTo>
                  <a:cubicBezTo>
                    <a:pt x="2" y="1"/>
                    <a:pt x="3" y="1"/>
                    <a:pt x="3" y="1"/>
                  </a:cubicBezTo>
                  <a:cubicBezTo>
                    <a:pt x="4" y="2"/>
                    <a:pt x="4" y="2"/>
                    <a:pt x="4" y="3"/>
                  </a:cubicBezTo>
                  <a:cubicBezTo>
                    <a:pt x="4" y="3"/>
                    <a:pt x="4" y="3"/>
                    <a:pt x="4" y="2"/>
                  </a:cubicBezTo>
                  <a:cubicBezTo>
                    <a:pt x="4" y="0"/>
                    <a:pt x="4" y="0"/>
                    <a:pt x="4" y="0"/>
                  </a:cubicBezTo>
                  <a:cubicBezTo>
                    <a:pt x="3" y="0"/>
                    <a:pt x="2" y="1"/>
                    <a:pt x="1" y="1"/>
                  </a:cubicBezTo>
                  <a:cubicBezTo>
                    <a:pt x="0" y="2"/>
                    <a:pt x="0" y="2"/>
                    <a:pt x="0"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9" name="Freeform 105"/>
            <p:cNvSpPr>
              <a:spLocks/>
            </p:cNvSpPr>
            <p:nvPr/>
          </p:nvSpPr>
          <p:spPr bwMode="auto">
            <a:xfrm>
              <a:off x="5664284" y="7743532"/>
              <a:ext cx="14288" cy="31750"/>
            </a:xfrm>
            <a:custGeom>
              <a:avLst/>
              <a:gdLst>
                <a:gd name="T0" fmla="*/ 0 w 5"/>
                <a:gd name="T1" fmla="*/ 2 h 11"/>
                <a:gd name="T2" fmla="*/ 0 w 5"/>
                <a:gd name="T3" fmla="*/ 2 h 11"/>
                <a:gd name="T4" fmla="*/ 1 w 5"/>
                <a:gd name="T5" fmla="*/ 4 h 11"/>
                <a:gd name="T6" fmla="*/ 2 w 5"/>
                <a:gd name="T7" fmla="*/ 10 h 11"/>
                <a:gd name="T8" fmla="*/ 2 w 5"/>
                <a:gd name="T9" fmla="*/ 10 h 11"/>
                <a:gd name="T10" fmla="*/ 1 w 5"/>
                <a:gd name="T11" fmla="*/ 11 h 11"/>
                <a:gd name="T12" fmla="*/ 5 w 5"/>
                <a:gd name="T13" fmla="*/ 9 h 11"/>
                <a:gd name="T14" fmla="*/ 5 w 5"/>
                <a:gd name="T15" fmla="*/ 6 h 11"/>
                <a:gd name="T16" fmla="*/ 5 w 5"/>
                <a:gd name="T17" fmla="*/ 6 h 11"/>
                <a:gd name="T18" fmla="*/ 5 w 5"/>
                <a:gd name="T19" fmla="*/ 6 h 11"/>
                <a:gd name="T20" fmla="*/ 5 w 5"/>
                <a:gd name="T21" fmla="*/ 8 h 11"/>
                <a:gd name="T22" fmla="*/ 3 w 5"/>
                <a:gd name="T23" fmla="*/ 9 h 11"/>
                <a:gd name="T24" fmla="*/ 2 w 5"/>
                <a:gd name="T25" fmla="*/ 6 h 11"/>
                <a:gd name="T26" fmla="*/ 2 w 5"/>
                <a:gd name="T27" fmla="*/ 5 h 11"/>
                <a:gd name="T28" fmla="*/ 3 w 5"/>
                <a:gd name="T29" fmla="*/ 6 h 11"/>
                <a:gd name="T30" fmla="*/ 4 w 5"/>
                <a:gd name="T31" fmla="*/ 7 h 11"/>
                <a:gd name="T32" fmla="*/ 4 w 5"/>
                <a:gd name="T33" fmla="*/ 6 h 11"/>
                <a:gd name="T34" fmla="*/ 3 w 5"/>
                <a:gd name="T35" fmla="*/ 3 h 11"/>
                <a:gd name="T36" fmla="*/ 3 w 5"/>
                <a:gd name="T37" fmla="*/ 3 h 11"/>
                <a:gd name="T38" fmla="*/ 3 w 5"/>
                <a:gd name="T39" fmla="*/ 2 h 11"/>
                <a:gd name="T40" fmla="*/ 2 w 5"/>
                <a:gd name="T41" fmla="*/ 5 h 11"/>
                <a:gd name="T42" fmla="*/ 2 w 5"/>
                <a:gd name="T43" fmla="*/ 1 h 11"/>
                <a:gd name="T44" fmla="*/ 3 w 5"/>
                <a:gd name="T45" fmla="*/ 1 h 11"/>
                <a:gd name="T46" fmla="*/ 4 w 5"/>
                <a:gd name="T47" fmla="*/ 2 h 11"/>
                <a:gd name="T48" fmla="*/ 4 w 5"/>
                <a:gd name="T49" fmla="*/ 2 h 11"/>
                <a:gd name="T50" fmla="*/ 4 w 5"/>
                <a:gd name="T51" fmla="*/ 2 h 11"/>
                <a:gd name="T52" fmla="*/ 4 w 5"/>
                <a:gd name="T53" fmla="*/ 0 h 11"/>
                <a:gd name="T54" fmla="*/ 0 w 5"/>
                <a:gd name="T55" fmla="*/ 1 h 11"/>
                <a:gd name="T56" fmla="*/ 0 w 5"/>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 h="11">
                  <a:moveTo>
                    <a:pt x="0" y="2"/>
                  </a:moveTo>
                  <a:cubicBezTo>
                    <a:pt x="0" y="2"/>
                    <a:pt x="0" y="2"/>
                    <a:pt x="0" y="2"/>
                  </a:cubicBezTo>
                  <a:cubicBezTo>
                    <a:pt x="1" y="2"/>
                    <a:pt x="1" y="3"/>
                    <a:pt x="1" y="4"/>
                  </a:cubicBezTo>
                  <a:cubicBezTo>
                    <a:pt x="2" y="10"/>
                    <a:pt x="2" y="10"/>
                    <a:pt x="2" y="10"/>
                  </a:cubicBezTo>
                  <a:cubicBezTo>
                    <a:pt x="2" y="10"/>
                    <a:pt x="2" y="10"/>
                    <a:pt x="2" y="10"/>
                  </a:cubicBezTo>
                  <a:cubicBezTo>
                    <a:pt x="1" y="11"/>
                    <a:pt x="1" y="10"/>
                    <a:pt x="1" y="11"/>
                  </a:cubicBezTo>
                  <a:cubicBezTo>
                    <a:pt x="5" y="9"/>
                    <a:pt x="5" y="9"/>
                    <a:pt x="5" y="9"/>
                  </a:cubicBezTo>
                  <a:cubicBezTo>
                    <a:pt x="5" y="8"/>
                    <a:pt x="5" y="6"/>
                    <a:pt x="5" y="6"/>
                  </a:cubicBezTo>
                  <a:cubicBezTo>
                    <a:pt x="5" y="6"/>
                    <a:pt x="5" y="6"/>
                    <a:pt x="5" y="6"/>
                  </a:cubicBezTo>
                  <a:cubicBezTo>
                    <a:pt x="5" y="6"/>
                    <a:pt x="5" y="6"/>
                    <a:pt x="5" y="6"/>
                  </a:cubicBezTo>
                  <a:cubicBezTo>
                    <a:pt x="5" y="6"/>
                    <a:pt x="5" y="7"/>
                    <a:pt x="5" y="8"/>
                  </a:cubicBezTo>
                  <a:cubicBezTo>
                    <a:pt x="4" y="8"/>
                    <a:pt x="4" y="9"/>
                    <a:pt x="3" y="9"/>
                  </a:cubicBezTo>
                  <a:cubicBezTo>
                    <a:pt x="3" y="9"/>
                    <a:pt x="2" y="7"/>
                    <a:pt x="2" y="6"/>
                  </a:cubicBezTo>
                  <a:cubicBezTo>
                    <a:pt x="2" y="6"/>
                    <a:pt x="2" y="6"/>
                    <a:pt x="2" y="5"/>
                  </a:cubicBezTo>
                  <a:cubicBezTo>
                    <a:pt x="3" y="5"/>
                    <a:pt x="3" y="6"/>
                    <a:pt x="3" y="6"/>
                  </a:cubicBezTo>
                  <a:cubicBezTo>
                    <a:pt x="3" y="6"/>
                    <a:pt x="3" y="7"/>
                    <a:pt x="4" y="7"/>
                  </a:cubicBezTo>
                  <a:cubicBezTo>
                    <a:pt x="4" y="7"/>
                    <a:pt x="4" y="7"/>
                    <a:pt x="4" y="6"/>
                  </a:cubicBezTo>
                  <a:cubicBezTo>
                    <a:pt x="3" y="3"/>
                    <a:pt x="3" y="3"/>
                    <a:pt x="3" y="3"/>
                  </a:cubicBezTo>
                  <a:cubicBezTo>
                    <a:pt x="3" y="3"/>
                    <a:pt x="3" y="3"/>
                    <a:pt x="3" y="3"/>
                  </a:cubicBezTo>
                  <a:cubicBezTo>
                    <a:pt x="3" y="2"/>
                    <a:pt x="3" y="2"/>
                    <a:pt x="3" y="2"/>
                  </a:cubicBezTo>
                  <a:cubicBezTo>
                    <a:pt x="3" y="3"/>
                    <a:pt x="3" y="5"/>
                    <a:pt x="2" y="5"/>
                  </a:cubicBezTo>
                  <a:cubicBezTo>
                    <a:pt x="2" y="4"/>
                    <a:pt x="2" y="2"/>
                    <a:pt x="2" y="1"/>
                  </a:cubicBezTo>
                  <a:cubicBezTo>
                    <a:pt x="2" y="1"/>
                    <a:pt x="3" y="1"/>
                    <a:pt x="3" y="1"/>
                  </a:cubicBezTo>
                  <a:cubicBezTo>
                    <a:pt x="3" y="1"/>
                    <a:pt x="4" y="2"/>
                    <a:pt x="4" y="2"/>
                  </a:cubicBezTo>
                  <a:cubicBezTo>
                    <a:pt x="4" y="2"/>
                    <a:pt x="4" y="2"/>
                    <a:pt x="4" y="2"/>
                  </a:cubicBezTo>
                  <a:cubicBezTo>
                    <a:pt x="4" y="2"/>
                    <a:pt x="4" y="2"/>
                    <a:pt x="4" y="2"/>
                  </a:cubicBezTo>
                  <a:cubicBezTo>
                    <a:pt x="4" y="0"/>
                    <a:pt x="4" y="0"/>
                    <a:pt x="4" y="0"/>
                  </a:cubicBezTo>
                  <a:cubicBezTo>
                    <a:pt x="3" y="0"/>
                    <a:pt x="1" y="1"/>
                    <a:pt x="0" y="1"/>
                  </a:cubicBezTo>
                  <a:cubicBezTo>
                    <a:pt x="0" y="2"/>
                    <a:pt x="0" y="1"/>
                    <a:pt x="0"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0" name="Freeform 106"/>
            <p:cNvSpPr>
              <a:spLocks/>
            </p:cNvSpPr>
            <p:nvPr/>
          </p:nvSpPr>
          <p:spPr bwMode="auto">
            <a:xfrm>
              <a:off x="5537284" y="7778457"/>
              <a:ext cx="14288" cy="26988"/>
            </a:xfrm>
            <a:custGeom>
              <a:avLst/>
              <a:gdLst>
                <a:gd name="T0" fmla="*/ 0 w 5"/>
                <a:gd name="T1" fmla="*/ 8 h 9"/>
                <a:gd name="T2" fmla="*/ 1 w 5"/>
                <a:gd name="T3" fmla="*/ 9 h 9"/>
                <a:gd name="T4" fmla="*/ 5 w 5"/>
                <a:gd name="T5" fmla="*/ 8 h 9"/>
                <a:gd name="T6" fmla="*/ 5 w 5"/>
                <a:gd name="T7" fmla="*/ 6 h 9"/>
                <a:gd name="T8" fmla="*/ 5 w 5"/>
                <a:gd name="T9" fmla="*/ 6 h 9"/>
                <a:gd name="T10" fmla="*/ 5 w 5"/>
                <a:gd name="T11" fmla="*/ 6 h 9"/>
                <a:gd name="T12" fmla="*/ 5 w 5"/>
                <a:gd name="T13" fmla="*/ 6 h 9"/>
                <a:gd name="T14" fmla="*/ 4 w 5"/>
                <a:gd name="T15" fmla="*/ 7 h 9"/>
                <a:gd name="T16" fmla="*/ 3 w 5"/>
                <a:gd name="T17" fmla="*/ 8 h 9"/>
                <a:gd name="T18" fmla="*/ 2 w 5"/>
                <a:gd name="T19" fmla="*/ 7 h 9"/>
                <a:gd name="T20" fmla="*/ 2 w 5"/>
                <a:gd name="T21" fmla="*/ 5 h 9"/>
                <a:gd name="T22" fmla="*/ 4 w 5"/>
                <a:gd name="T23" fmla="*/ 6 h 9"/>
                <a:gd name="T24" fmla="*/ 3 w 5"/>
                <a:gd name="T25" fmla="*/ 2 h 9"/>
                <a:gd name="T26" fmla="*/ 2 w 5"/>
                <a:gd name="T27" fmla="*/ 4 h 9"/>
                <a:gd name="T28" fmla="*/ 2 w 5"/>
                <a:gd name="T29" fmla="*/ 1 h 9"/>
                <a:gd name="T30" fmla="*/ 5 w 5"/>
                <a:gd name="T31" fmla="*/ 3 h 9"/>
                <a:gd name="T32" fmla="*/ 5 w 5"/>
                <a:gd name="T33" fmla="*/ 2 h 9"/>
                <a:gd name="T34" fmla="*/ 5 w 5"/>
                <a:gd name="T35" fmla="*/ 0 h 9"/>
                <a:gd name="T36" fmla="*/ 1 w 5"/>
                <a:gd name="T37" fmla="*/ 0 h 9"/>
                <a:gd name="T38" fmla="*/ 0 w 5"/>
                <a:gd name="T39" fmla="*/ 0 h 9"/>
                <a:gd name="T40" fmla="*/ 1 w 5"/>
                <a:gd name="T41" fmla="*/ 1 h 9"/>
                <a:gd name="T42" fmla="*/ 1 w 5"/>
                <a:gd name="T43" fmla="*/ 2 h 9"/>
                <a:gd name="T44" fmla="*/ 1 w 5"/>
                <a:gd name="T45" fmla="*/ 4 h 9"/>
                <a:gd name="T46" fmla="*/ 1 w 5"/>
                <a:gd name="T47" fmla="*/ 8 h 9"/>
                <a:gd name="T48" fmla="*/ 0 w 5"/>
                <a:gd name="T4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 h="9">
                  <a:moveTo>
                    <a:pt x="0" y="8"/>
                  </a:moveTo>
                  <a:cubicBezTo>
                    <a:pt x="1" y="9"/>
                    <a:pt x="0" y="8"/>
                    <a:pt x="1" y="9"/>
                  </a:cubicBezTo>
                  <a:cubicBezTo>
                    <a:pt x="5" y="8"/>
                    <a:pt x="5" y="8"/>
                    <a:pt x="5" y="8"/>
                  </a:cubicBezTo>
                  <a:cubicBezTo>
                    <a:pt x="5" y="6"/>
                    <a:pt x="5" y="6"/>
                    <a:pt x="5" y="6"/>
                  </a:cubicBezTo>
                  <a:cubicBezTo>
                    <a:pt x="5" y="6"/>
                    <a:pt x="5" y="6"/>
                    <a:pt x="5" y="6"/>
                  </a:cubicBezTo>
                  <a:cubicBezTo>
                    <a:pt x="5" y="6"/>
                    <a:pt x="5" y="6"/>
                    <a:pt x="5" y="6"/>
                  </a:cubicBezTo>
                  <a:cubicBezTo>
                    <a:pt x="5" y="6"/>
                    <a:pt x="5" y="6"/>
                    <a:pt x="5" y="6"/>
                  </a:cubicBezTo>
                  <a:cubicBezTo>
                    <a:pt x="5" y="7"/>
                    <a:pt x="5" y="7"/>
                    <a:pt x="4" y="7"/>
                  </a:cubicBezTo>
                  <a:cubicBezTo>
                    <a:pt x="4" y="8"/>
                    <a:pt x="4" y="8"/>
                    <a:pt x="3" y="8"/>
                  </a:cubicBezTo>
                  <a:cubicBezTo>
                    <a:pt x="3" y="8"/>
                    <a:pt x="2" y="8"/>
                    <a:pt x="2" y="7"/>
                  </a:cubicBezTo>
                  <a:cubicBezTo>
                    <a:pt x="2" y="5"/>
                    <a:pt x="2" y="5"/>
                    <a:pt x="2" y="5"/>
                  </a:cubicBezTo>
                  <a:cubicBezTo>
                    <a:pt x="3" y="4"/>
                    <a:pt x="3" y="6"/>
                    <a:pt x="4" y="6"/>
                  </a:cubicBezTo>
                  <a:cubicBezTo>
                    <a:pt x="4" y="6"/>
                    <a:pt x="4" y="2"/>
                    <a:pt x="3" y="2"/>
                  </a:cubicBezTo>
                  <a:cubicBezTo>
                    <a:pt x="3" y="2"/>
                    <a:pt x="4" y="4"/>
                    <a:pt x="2" y="4"/>
                  </a:cubicBezTo>
                  <a:cubicBezTo>
                    <a:pt x="2" y="1"/>
                    <a:pt x="2" y="1"/>
                    <a:pt x="2" y="1"/>
                  </a:cubicBezTo>
                  <a:cubicBezTo>
                    <a:pt x="5" y="1"/>
                    <a:pt x="4" y="1"/>
                    <a:pt x="5" y="3"/>
                  </a:cubicBezTo>
                  <a:cubicBezTo>
                    <a:pt x="5" y="2"/>
                    <a:pt x="5" y="2"/>
                    <a:pt x="5" y="2"/>
                  </a:cubicBezTo>
                  <a:cubicBezTo>
                    <a:pt x="5" y="0"/>
                    <a:pt x="5" y="0"/>
                    <a:pt x="5" y="0"/>
                  </a:cubicBezTo>
                  <a:cubicBezTo>
                    <a:pt x="1" y="0"/>
                    <a:pt x="1" y="0"/>
                    <a:pt x="1" y="0"/>
                  </a:cubicBezTo>
                  <a:cubicBezTo>
                    <a:pt x="1" y="0"/>
                    <a:pt x="0" y="0"/>
                    <a:pt x="0" y="0"/>
                  </a:cubicBezTo>
                  <a:cubicBezTo>
                    <a:pt x="0" y="1"/>
                    <a:pt x="1" y="0"/>
                    <a:pt x="1" y="1"/>
                  </a:cubicBezTo>
                  <a:cubicBezTo>
                    <a:pt x="1" y="1"/>
                    <a:pt x="1" y="2"/>
                    <a:pt x="1" y="2"/>
                  </a:cubicBezTo>
                  <a:cubicBezTo>
                    <a:pt x="1" y="3"/>
                    <a:pt x="1" y="4"/>
                    <a:pt x="1" y="4"/>
                  </a:cubicBezTo>
                  <a:cubicBezTo>
                    <a:pt x="1" y="5"/>
                    <a:pt x="1" y="8"/>
                    <a:pt x="1" y="8"/>
                  </a:cubicBezTo>
                  <a:cubicBezTo>
                    <a:pt x="1" y="8"/>
                    <a:pt x="1" y="8"/>
                    <a:pt x="0"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1" name="Freeform 107"/>
            <p:cNvSpPr>
              <a:spLocks noEditPoints="1"/>
            </p:cNvSpPr>
            <p:nvPr/>
          </p:nvSpPr>
          <p:spPr bwMode="auto">
            <a:xfrm>
              <a:off x="5596022" y="7680032"/>
              <a:ext cx="30163" cy="15875"/>
            </a:xfrm>
            <a:custGeom>
              <a:avLst/>
              <a:gdLst>
                <a:gd name="T0" fmla="*/ 6 w 10"/>
                <a:gd name="T1" fmla="*/ 5 h 5"/>
                <a:gd name="T2" fmla="*/ 7 w 10"/>
                <a:gd name="T3" fmla="*/ 3 h 5"/>
                <a:gd name="T4" fmla="*/ 8 w 10"/>
                <a:gd name="T5" fmla="*/ 2 h 5"/>
                <a:gd name="T6" fmla="*/ 7 w 10"/>
                <a:gd name="T7" fmla="*/ 5 h 5"/>
                <a:gd name="T8" fmla="*/ 6 w 10"/>
                <a:gd name="T9" fmla="*/ 5 h 5"/>
                <a:gd name="T10" fmla="*/ 3 w 10"/>
                <a:gd name="T11" fmla="*/ 2 h 5"/>
                <a:gd name="T12" fmla="*/ 6 w 10"/>
                <a:gd name="T13" fmla="*/ 2 h 5"/>
                <a:gd name="T14" fmla="*/ 5 w 10"/>
                <a:gd name="T15" fmla="*/ 4 h 5"/>
                <a:gd name="T16" fmla="*/ 4 w 10"/>
                <a:gd name="T17" fmla="*/ 4 h 5"/>
                <a:gd name="T18" fmla="*/ 3 w 10"/>
                <a:gd name="T19" fmla="*/ 2 h 5"/>
                <a:gd name="T20" fmla="*/ 3 w 10"/>
                <a:gd name="T21" fmla="*/ 1 h 5"/>
                <a:gd name="T22" fmla="*/ 1 w 10"/>
                <a:gd name="T23" fmla="*/ 1 h 5"/>
                <a:gd name="T24" fmla="*/ 2 w 10"/>
                <a:gd name="T25" fmla="*/ 1 h 5"/>
                <a:gd name="T26" fmla="*/ 2 w 10"/>
                <a:gd name="T27" fmla="*/ 3 h 5"/>
                <a:gd name="T28" fmla="*/ 1 w 10"/>
                <a:gd name="T29" fmla="*/ 4 h 5"/>
                <a:gd name="T30" fmla="*/ 0 w 10"/>
                <a:gd name="T31" fmla="*/ 4 h 5"/>
                <a:gd name="T32" fmla="*/ 1 w 10"/>
                <a:gd name="T33" fmla="*/ 4 h 5"/>
                <a:gd name="T34" fmla="*/ 2 w 10"/>
                <a:gd name="T35" fmla="*/ 4 h 5"/>
                <a:gd name="T36" fmla="*/ 1 w 10"/>
                <a:gd name="T37" fmla="*/ 4 h 5"/>
                <a:gd name="T38" fmla="*/ 2 w 10"/>
                <a:gd name="T39" fmla="*/ 3 h 5"/>
                <a:gd name="T40" fmla="*/ 3 w 10"/>
                <a:gd name="T41" fmla="*/ 4 h 5"/>
                <a:gd name="T42" fmla="*/ 2 w 10"/>
                <a:gd name="T43" fmla="*/ 4 h 5"/>
                <a:gd name="T44" fmla="*/ 7 w 10"/>
                <a:gd name="T45" fmla="*/ 5 h 5"/>
                <a:gd name="T46" fmla="*/ 9 w 10"/>
                <a:gd name="T47" fmla="*/ 5 h 5"/>
                <a:gd name="T48" fmla="*/ 8 w 10"/>
                <a:gd name="T49" fmla="*/ 5 h 5"/>
                <a:gd name="T50" fmla="*/ 9 w 10"/>
                <a:gd name="T51" fmla="*/ 2 h 5"/>
                <a:gd name="T52" fmla="*/ 10 w 10"/>
                <a:gd name="T53" fmla="*/ 2 h 5"/>
                <a:gd name="T54" fmla="*/ 9 w 10"/>
                <a:gd name="T55" fmla="*/ 2 h 5"/>
                <a:gd name="T56" fmla="*/ 4 w 10"/>
                <a:gd name="T57" fmla="*/ 1 h 5"/>
                <a:gd name="T58" fmla="*/ 4 w 10"/>
                <a:gd name="T59" fmla="*/ 1 h 5"/>
                <a:gd name="T60" fmla="*/ 4 w 10"/>
                <a:gd name="T61" fmla="*/ 1 h 5"/>
                <a:gd name="T62" fmla="*/ 3 w 10"/>
                <a:gd name="T63" fmla="*/ 2 h 5"/>
                <a:gd name="T64" fmla="*/ 3 w 10"/>
                <a:gd name="T65" fmla="*/ 1 h 5"/>
                <a:gd name="T66" fmla="*/ 3 w 10"/>
                <a:gd name="T67" fmla="*/ 1 h 5"/>
                <a:gd name="T68" fmla="*/ 3 w 10"/>
                <a:gd name="T6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5">
                  <a:moveTo>
                    <a:pt x="6" y="5"/>
                  </a:moveTo>
                  <a:cubicBezTo>
                    <a:pt x="6" y="4"/>
                    <a:pt x="6" y="3"/>
                    <a:pt x="7" y="3"/>
                  </a:cubicBezTo>
                  <a:cubicBezTo>
                    <a:pt x="7" y="2"/>
                    <a:pt x="7" y="2"/>
                    <a:pt x="8" y="2"/>
                  </a:cubicBezTo>
                  <a:cubicBezTo>
                    <a:pt x="8" y="2"/>
                    <a:pt x="7" y="4"/>
                    <a:pt x="7" y="5"/>
                  </a:cubicBezTo>
                  <a:cubicBezTo>
                    <a:pt x="7" y="5"/>
                    <a:pt x="6" y="5"/>
                    <a:pt x="6" y="5"/>
                  </a:cubicBezTo>
                  <a:moveTo>
                    <a:pt x="3" y="2"/>
                  </a:moveTo>
                  <a:cubicBezTo>
                    <a:pt x="5" y="2"/>
                    <a:pt x="4" y="1"/>
                    <a:pt x="6" y="2"/>
                  </a:cubicBezTo>
                  <a:cubicBezTo>
                    <a:pt x="6" y="2"/>
                    <a:pt x="5" y="4"/>
                    <a:pt x="5" y="4"/>
                  </a:cubicBezTo>
                  <a:cubicBezTo>
                    <a:pt x="4" y="4"/>
                    <a:pt x="4" y="4"/>
                    <a:pt x="4" y="4"/>
                  </a:cubicBezTo>
                  <a:cubicBezTo>
                    <a:pt x="4" y="3"/>
                    <a:pt x="3" y="3"/>
                    <a:pt x="3" y="2"/>
                  </a:cubicBezTo>
                  <a:moveTo>
                    <a:pt x="3" y="1"/>
                  </a:moveTo>
                  <a:cubicBezTo>
                    <a:pt x="3" y="1"/>
                    <a:pt x="1" y="0"/>
                    <a:pt x="1" y="1"/>
                  </a:cubicBezTo>
                  <a:cubicBezTo>
                    <a:pt x="1" y="1"/>
                    <a:pt x="1" y="1"/>
                    <a:pt x="2" y="1"/>
                  </a:cubicBezTo>
                  <a:cubicBezTo>
                    <a:pt x="2" y="3"/>
                    <a:pt x="2" y="3"/>
                    <a:pt x="2" y="3"/>
                  </a:cubicBezTo>
                  <a:cubicBezTo>
                    <a:pt x="2" y="3"/>
                    <a:pt x="1" y="4"/>
                    <a:pt x="1" y="4"/>
                  </a:cubicBezTo>
                  <a:cubicBezTo>
                    <a:pt x="0" y="4"/>
                    <a:pt x="0" y="4"/>
                    <a:pt x="0" y="4"/>
                  </a:cubicBezTo>
                  <a:cubicBezTo>
                    <a:pt x="0" y="4"/>
                    <a:pt x="0" y="4"/>
                    <a:pt x="1" y="4"/>
                  </a:cubicBezTo>
                  <a:cubicBezTo>
                    <a:pt x="1" y="4"/>
                    <a:pt x="2" y="4"/>
                    <a:pt x="2" y="4"/>
                  </a:cubicBezTo>
                  <a:cubicBezTo>
                    <a:pt x="2" y="4"/>
                    <a:pt x="2" y="4"/>
                    <a:pt x="1" y="4"/>
                  </a:cubicBezTo>
                  <a:cubicBezTo>
                    <a:pt x="1" y="4"/>
                    <a:pt x="2" y="3"/>
                    <a:pt x="2" y="3"/>
                  </a:cubicBezTo>
                  <a:cubicBezTo>
                    <a:pt x="3" y="4"/>
                    <a:pt x="3" y="4"/>
                    <a:pt x="3" y="4"/>
                  </a:cubicBezTo>
                  <a:cubicBezTo>
                    <a:pt x="2" y="4"/>
                    <a:pt x="2" y="4"/>
                    <a:pt x="2" y="4"/>
                  </a:cubicBezTo>
                  <a:cubicBezTo>
                    <a:pt x="3" y="5"/>
                    <a:pt x="6" y="5"/>
                    <a:pt x="7" y="5"/>
                  </a:cubicBezTo>
                  <a:cubicBezTo>
                    <a:pt x="8" y="5"/>
                    <a:pt x="8" y="5"/>
                    <a:pt x="9" y="5"/>
                  </a:cubicBezTo>
                  <a:cubicBezTo>
                    <a:pt x="8" y="5"/>
                    <a:pt x="8" y="5"/>
                    <a:pt x="8" y="5"/>
                  </a:cubicBezTo>
                  <a:cubicBezTo>
                    <a:pt x="9" y="2"/>
                    <a:pt x="9" y="2"/>
                    <a:pt x="9" y="2"/>
                  </a:cubicBezTo>
                  <a:cubicBezTo>
                    <a:pt x="9" y="2"/>
                    <a:pt x="10" y="2"/>
                    <a:pt x="10" y="2"/>
                  </a:cubicBezTo>
                  <a:cubicBezTo>
                    <a:pt x="10" y="2"/>
                    <a:pt x="10" y="2"/>
                    <a:pt x="9" y="2"/>
                  </a:cubicBezTo>
                  <a:cubicBezTo>
                    <a:pt x="4" y="1"/>
                    <a:pt x="4" y="1"/>
                    <a:pt x="4" y="1"/>
                  </a:cubicBezTo>
                  <a:cubicBezTo>
                    <a:pt x="4" y="1"/>
                    <a:pt x="4" y="1"/>
                    <a:pt x="4" y="1"/>
                  </a:cubicBezTo>
                  <a:cubicBezTo>
                    <a:pt x="4" y="1"/>
                    <a:pt x="4" y="1"/>
                    <a:pt x="4" y="1"/>
                  </a:cubicBezTo>
                  <a:cubicBezTo>
                    <a:pt x="4" y="2"/>
                    <a:pt x="3" y="2"/>
                    <a:pt x="3" y="2"/>
                  </a:cubicBezTo>
                  <a:cubicBezTo>
                    <a:pt x="3" y="2"/>
                    <a:pt x="3" y="1"/>
                    <a:pt x="3" y="1"/>
                  </a:cubicBezTo>
                  <a:cubicBezTo>
                    <a:pt x="3" y="1"/>
                    <a:pt x="3" y="1"/>
                    <a:pt x="3" y="1"/>
                  </a:cubicBezTo>
                  <a:cubicBezTo>
                    <a:pt x="3" y="1"/>
                    <a:pt x="3" y="1"/>
                    <a:pt x="3"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2" name="Freeform 108"/>
            <p:cNvSpPr>
              <a:spLocks/>
            </p:cNvSpPr>
            <p:nvPr/>
          </p:nvSpPr>
          <p:spPr bwMode="auto">
            <a:xfrm>
              <a:off x="5619834" y="7760995"/>
              <a:ext cx="15875" cy="33338"/>
            </a:xfrm>
            <a:custGeom>
              <a:avLst/>
              <a:gdLst>
                <a:gd name="T0" fmla="*/ 0 w 5"/>
                <a:gd name="T1" fmla="*/ 2 h 11"/>
                <a:gd name="T2" fmla="*/ 0 w 5"/>
                <a:gd name="T3" fmla="*/ 2 h 11"/>
                <a:gd name="T4" fmla="*/ 1 w 5"/>
                <a:gd name="T5" fmla="*/ 4 h 11"/>
                <a:gd name="T6" fmla="*/ 2 w 5"/>
                <a:gd name="T7" fmla="*/ 9 h 11"/>
                <a:gd name="T8" fmla="*/ 4 w 5"/>
                <a:gd name="T9" fmla="*/ 10 h 11"/>
                <a:gd name="T10" fmla="*/ 5 w 5"/>
                <a:gd name="T11" fmla="*/ 5 h 11"/>
                <a:gd name="T12" fmla="*/ 4 w 5"/>
                <a:gd name="T13" fmla="*/ 1 h 11"/>
                <a:gd name="T14" fmla="*/ 5 w 5"/>
                <a:gd name="T15" fmla="*/ 0 h 11"/>
                <a:gd name="T16" fmla="*/ 4 w 5"/>
                <a:gd name="T17" fmla="*/ 0 h 11"/>
                <a:gd name="T18" fmla="*/ 3 w 5"/>
                <a:gd name="T19" fmla="*/ 1 h 11"/>
                <a:gd name="T20" fmla="*/ 4 w 5"/>
                <a:gd name="T21" fmla="*/ 1 h 11"/>
                <a:gd name="T22" fmla="*/ 4 w 5"/>
                <a:gd name="T23" fmla="*/ 5 h 11"/>
                <a:gd name="T24" fmla="*/ 3 w 5"/>
                <a:gd name="T25" fmla="*/ 9 h 11"/>
                <a:gd name="T26" fmla="*/ 2 w 5"/>
                <a:gd name="T27" fmla="*/ 5 h 11"/>
                <a:gd name="T28" fmla="*/ 2 w 5"/>
                <a:gd name="T29" fmla="*/ 1 h 11"/>
                <a:gd name="T30" fmla="*/ 2 w 5"/>
                <a:gd name="T31" fmla="*/ 1 h 11"/>
                <a:gd name="T32" fmla="*/ 2 w 5"/>
                <a:gd name="T33" fmla="*/ 1 h 11"/>
                <a:gd name="T34" fmla="*/ 1 w 5"/>
                <a:gd name="T35" fmla="*/ 1 h 11"/>
                <a:gd name="T36" fmla="*/ 0 w 5"/>
                <a:gd name="T3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11">
                  <a:moveTo>
                    <a:pt x="0" y="2"/>
                  </a:moveTo>
                  <a:cubicBezTo>
                    <a:pt x="0" y="2"/>
                    <a:pt x="0" y="2"/>
                    <a:pt x="0" y="2"/>
                  </a:cubicBezTo>
                  <a:cubicBezTo>
                    <a:pt x="0" y="2"/>
                    <a:pt x="1" y="4"/>
                    <a:pt x="1" y="4"/>
                  </a:cubicBezTo>
                  <a:cubicBezTo>
                    <a:pt x="1" y="5"/>
                    <a:pt x="1" y="8"/>
                    <a:pt x="2" y="9"/>
                  </a:cubicBezTo>
                  <a:cubicBezTo>
                    <a:pt x="2" y="10"/>
                    <a:pt x="3" y="11"/>
                    <a:pt x="4" y="10"/>
                  </a:cubicBezTo>
                  <a:cubicBezTo>
                    <a:pt x="5" y="9"/>
                    <a:pt x="5" y="7"/>
                    <a:pt x="5" y="5"/>
                  </a:cubicBezTo>
                  <a:cubicBezTo>
                    <a:pt x="4" y="4"/>
                    <a:pt x="4" y="2"/>
                    <a:pt x="4" y="1"/>
                  </a:cubicBezTo>
                  <a:cubicBezTo>
                    <a:pt x="4" y="0"/>
                    <a:pt x="5" y="0"/>
                    <a:pt x="5" y="0"/>
                  </a:cubicBezTo>
                  <a:cubicBezTo>
                    <a:pt x="4" y="0"/>
                    <a:pt x="4" y="0"/>
                    <a:pt x="4" y="0"/>
                  </a:cubicBezTo>
                  <a:cubicBezTo>
                    <a:pt x="3" y="0"/>
                    <a:pt x="3" y="0"/>
                    <a:pt x="3" y="1"/>
                  </a:cubicBezTo>
                  <a:cubicBezTo>
                    <a:pt x="4" y="1"/>
                    <a:pt x="4" y="1"/>
                    <a:pt x="4" y="1"/>
                  </a:cubicBezTo>
                  <a:cubicBezTo>
                    <a:pt x="4" y="5"/>
                    <a:pt x="4" y="5"/>
                    <a:pt x="4" y="5"/>
                  </a:cubicBezTo>
                  <a:cubicBezTo>
                    <a:pt x="4" y="6"/>
                    <a:pt x="5" y="9"/>
                    <a:pt x="3" y="9"/>
                  </a:cubicBezTo>
                  <a:cubicBezTo>
                    <a:pt x="2" y="10"/>
                    <a:pt x="2" y="7"/>
                    <a:pt x="2" y="5"/>
                  </a:cubicBezTo>
                  <a:cubicBezTo>
                    <a:pt x="1" y="0"/>
                    <a:pt x="2" y="2"/>
                    <a:pt x="2" y="1"/>
                  </a:cubicBezTo>
                  <a:cubicBezTo>
                    <a:pt x="2" y="1"/>
                    <a:pt x="2" y="1"/>
                    <a:pt x="2" y="1"/>
                  </a:cubicBezTo>
                  <a:cubicBezTo>
                    <a:pt x="2" y="1"/>
                    <a:pt x="2" y="1"/>
                    <a:pt x="2" y="1"/>
                  </a:cubicBezTo>
                  <a:cubicBezTo>
                    <a:pt x="1" y="1"/>
                    <a:pt x="1" y="1"/>
                    <a:pt x="1"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3" name="Freeform 109"/>
            <p:cNvSpPr>
              <a:spLocks noEditPoints="1"/>
            </p:cNvSpPr>
            <p:nvPr/>
          </p:nvSpPr>
          <p:spPr bwMode="auto">
            <a:xfrm>
              <a:off x="5616659" y="7614945"/>
              <a:ext cx="23813" cy="19050"/>
            </a:xfrm>
            <a:custGeom>
              <a:avLst/>
              <a:gdLst>
                <a:gd name="T0" fmla="*/ 5 w 8"/>
                <a:gd name="T1" fmla="*/ 5 h 6"/>
                <a:gd name="T2" fmla="*/ 6 w 8"/>
                <a:gd name="T3" fmla="*/ 2 h 6"/>
                <a:gd name="T4" fmla="*/ 7 w 8"/>
                <a:gd name="T5" fmla="*/ 3 h 6"/>
                <a:gd name="T6" fmla="*/ 6 w 8"/>
                <a:gd name="T7" fmla="*/ 5 h 6"/>
                <a:gd name="T8" fmla="*/ 5 w 8"/>
                <a:gd name="T9" fmla="*/ 5 h 6"/>
                <a:gd name="T10" fmla="*/ 7 w 8"/>
                <a:gd name="T11" fmla="*/ 6 h 6"/>
                <a:gd name="T12" fmla="*/ 7 w 8"/>
                <a:gd name="T13" fmla="*/ 6 h 6"/>
                <a:gd name="T14" fmla="*/ 8 w 8"/>
                <a:gd name="T15" fmla="*/ 3 h 6"/>
                <a:gd name="T16" fmla="*/ 8 w 8"/>
                <a:gd name="T17" fmla="*/ 3 h 6"/>
                <a:gd name="T18" fmla="*/ 8 w 8"/>
                <a:gd name="T19" fmla="*/ 3 h 6"/>
                <a:gd name="T20" fmla="*/ 8 w 8"/>
                <a:gd name="T21" fmla="*/ 3 h 6"/>
                <a:gd name="T22" fmla="*/ 6 w 8"/>
                <a:gd name="T23" fmla="*/ 2 h 6"/>
                <a:gd name="T24" fmla="*/ 3 w 8"/>
                <a:gd name="T25" fmla="*/ 1 h 6"/>
                <a:gd name="T26" fmla="*/ 3 w 8"/>
                <a:gd name="T27" fmla="*/ 1 h 6"/>
                <a:gd name="T28" fmla="*/ 3 w 8"/>
                <a:gd name="T29" fmla="*/ 1 h 6"/>
                <a:gd name="T30" fmla="*/ 2 w 8"/>
                <a:gd name="T31" fmla="*/ 2 h 6"/>
                <a:gd name="T32" fmla="*/ 2 w 8"/>
                <a:gd name="T33" fmla="*/ 3 h 6"/>
                <a:gd name="T34" fmla="*/ 1 w 8"/>
                <a:gd name="T35" fmla="*/ 1 h 6"/>
                <a:gd name="T36" fmla="*/ 2 w 8"/>
                <a:gd name="T37" fmla="*/ 1 h 6"/>
                <a:gd name="T38" fmla="*/ 1 w 8"/>
                <a:gd name="T39" fmla="*/ 1 h 6"/>
                <a:gd name="T40" fmla="*/ 0 w 8"/>
                <a:gd name="T41" fmla="*/ 0 h 6"/>
                <a:gd name="T42" fmla="*/ 0 w 8"/>
                <a:gd name="T43" fmla="*/ 0 h 6"/>
                <a:gd name="T44" fmla="*/ 0 w 8"/>
                <a:gd name="T45" fmla="*/ 1 h 6"/>
                <a:gd name="T46" fmla="*/ 1 w 8"/>
                <a:gd name="T47" fmla="*/ 4 h 6"/>
                <a:gd name="T48" fmla="*/ 2 w 8"/>
                <a:gd name="T49" fmla="*/ 4 h 6"/>
                <a:gd name="T50" fmla="*/ 2 w 8"/>
                <a:gd name="T51" fmla="*/ 3 h 6"/>
                <a:gd name="T52" fmla="*/ 4 w 8"/>
                <a:gd name="T53" fmla="*/ 2 h 6"/>
                <a:gd name="T54" fmla="*/ 4 w 8"/>
                <a:gd name="T55" fmla="*/ 3 h 6"/>
                <a:gd name="T56" fmla="*/ 4 w 8"/>
                <a:gd name="T57" fmla="*/ 5 h 6"/>
                <a:gd name="T58" fmla="*/ 3 w 8"/>
                <a:gd name="T59" fmla="*/ 5 h 6"/>
                <a:gd name="T60" fmla="*/ 3 w 8"/>
                <a:gd name="T61" fmla="*/ 5 h 6"/>
                <a:gd name="T62" fmla="*/ 4 w 8"/>
                <a:gd name="T63" fmla="*/ 5 h 6"/>
                <a:gd name="T64" fmla="*/ 7 w 8"/>
                <a:gd name="T65" fmla="*/ 6 h 6"/>
                <a:gd name="T66" fmla="*/ 7 w 8"/>
                <a:gd name="T6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 h="6">
                  <a:moveTo>
                    <a:pt x="5" y="5"/>
                  </a:moveTo>
                  <a:cubicBezTo>
                    <a:pt x="5" y="5"/>
                    <a:pt x="5" y="3"/>
                    <a:pt x="6" y="2"/>
                  </a:cubicBezTo>
                  <a:cubicBezTo>
                    <a:pt x="6" y="2"/>
                    <a:pt x="6" y="2"/>
                    <a:pt x="7" y="3"/>
                  </a:cubicBezTo>
                  <a:cubicBezTo>
                    <a:pt x="7" y="3"/>
                    <a:pt x="6" y="5"/>
                    <a:pt x="6" y="5"/>
                  </a:cubicBezTo>
                  <a:cubicBezTo>
                    <a:pt x="5" y="5"/>
                    <a:pt x="5" y="5"/>
                    <a:pt x="5" y="5"/>
                  </a:cubicBezTo>
                  <a:moveTo>
                    <a:pt x="7" y="6"/>
                  </a:moveTo>
                  <a:cubicBezTo>
                    <a:pt x="7" y="6"/>
                    <a:pt x="7" y="6"/>
                    <a:pt x="7" y="6"/>
                  </a:cubicBezTo>
                  <a:cubicBezTo>
                    <a:pt x="7" y="5"/>
                    <a:pt x="8" y="3"/>
                    <a:pt x="8" y="3"/>
                  </a:cubicBezTo>
                  <a:cubicBezTo>
                    <a:pt x="8" y="3"/>
                    <a:pt x="8" y="3"/>
                    <a:pt x="8" y="3"/>
                  </a:cubicBezTo>
                  <a:cubicBezTo>
                    <a:pt x="8" y="3"/>
                    <a:pt x="8" y="3"/>
                    <a:pt x="8" y="3"/>
                  </a:cubicBezTo>
                  <a:cubicBezTo>
                    <a:pt x="8" y="3"/>
                    <a:pt x="8" y="3"/>
                    <a:pt x="8" y="3"/>
                  </a:cubicBezTo>
                  <a:cubicBezTo>
                    <a:pt x="6" y="2"/>
                    <a:pt x="6" y="2"/>
                    <a:pt x="6" y="2"/>
                  </a:cubicBezTo>
                  <a:cubicBezTo>
                    <a:pt x="5" y="2"/>
                    <a:pt x="3" y="1"/>
                    <a:pt x="3" y="1"/>
                  </a:cubicBezTo>
                  <a:cubicBezTo>
                    <a:pt x="3" y="1"/>
                    <a:pt x="3" y="1"/>
                    <a:pt x="3" y="1"/>
                  </a:cubicBezTo>
                  <a:cubicBezTo>
                    <a:pt x="3" y="1"/>
                    <a:pt x="3" y="1"/>
                    <a:pt x="3" y="1"/>
                  </a:cubicBezTo>
                  <a:cubicBezTo>
                    <a:pt x="3" y="2"/>
                    <a:pt x="3" y="2"/>
                    <a:pt x="2" y="2"/>
                  </a:cubicBezTo>
                  <a:cubicBezTo>
                    <a:pt x="2" y="2"/>
                    <a:pt x="2" y="3"/>
                    <a:pt x="2" y="3"/>
                  </a:cubicBezTo>
                  <a:cubicBezTo>
                    <a:pt x="2" y="3"/>
                    <a:pt x="1" y="1"/>
                    <a:pt x="1" y="1"/>
                  </a:cubicBezTo>
                  <a:cubicBezTo>
                    <a:pt x="2" y="1"/>
                    <a:pt x="2" y="1"/>
                    <a:pt x="2" y="1"/>
                  </a:cubicBezTo>
                  <a:cubicBezTo>
                    <a:pt x="2" y="1"/>
                    <a:pt x="2" y="1"/>
                    <a:pt x="1" y="1"/>
                  </a:cubicBezTo>
                  <a:cubicBezTo>
                    <a:pt x="0" y="0"/>
                    <a:pt x="0" y="0"/>
                    <a:pt x="0" y="0"/>
                  </a:cubicBezTo>
                  <a:cubicBezTo>
                    <a:pt x="0" y="0"/>
                    <a:pt x="0" y="0"/>
                    <a:pt x="0" y="0"/>
                  </a:cubicBezTo>
                  <a:cubicBezTo>
                    <a:pt x="0" y="1"/>
                    <a:pt x="0" y="0"/>
                    <a:pt x="0" y="1"/>
                  </a:cubicBezTo>
                  <a:cubicBezTo>
                    <a:pt x="0" y="2"/>
                    <a:pt x="1" y="4"/>
                    <a:pt x="1" y="4"/>
                  </a:cubicBezTo>
                  <a:cubicBezTo>
                    <a:pt x="1" y="4"/>
                    <a:pt x="1" y="4"/>
                    <a:pt x="2" y="4"/>
                  </a:cubicBezTo>
                  <a:cubicBezTo>
                    <a:pt x="2" y="3"/>
                    <a:pt x="2" y="3"/>
                    <a:pt x="2" y="3"/>
                  </a:cubicBezTo>
                  <a:cubicBezTo>
                    <a:pt x="3" y="3"/>
                    <a:pt x="4" y="1"/>
                    <a:pt x="4" y="2"/>
                  </a:cubicBezTo>
                  <a:cubicBezTo>
                    <a:pt x="4" y="2"/>
                    <a:pt x="4" y="3"/>
                    <a:pt x="4" y="3"/>
                  </a:cubicBezTo>
                  <a:cubicBezTo>
                    <a:pt x="4" y="4"/>
                    <a:pt x="4" y="4"/>
                    <a:pt x="4" y="5"/>
                  </a:cubicBezTo>
                  <a:cubicBezTo>
                    <a:pt x="3" y="5"/>
                    <a:pt x="3" y="4"/>
                    <a:pt x="3" y="5"/>
                  </a:cubicBezTo>
                  <a:cubicBezTo>
                    <a:pt x="3" y="5"/>
                    <a:pt x="3" y="5"/>
                    <a:pt x="3" y="5"/>
                  </a:cubicBezTo>
                  <a:cubicBezTo>
                    <a:pt x="4" y="5"/>
                    <a:pt x="4" y="5"/>
                    <a:pt x="4" y="5"/>
                  </a:cubicBezTo>
                  <a:cubicBezTo>
                    <a:pt x="7" y="6"/>
                    <a:pt x="7" y="6"/>
                    <a:pt x="7" y="6"/>
                  </a:cubicBezTo>
                  <a:cubicBezTo>
                    <a:pt x="7" y="6"/>
                    <a:pt x="7" y="6"/>
                    <a:pt x="7"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4" name="Freeform 110"/>
            <p:cNvSpPr>
              <a:spLocks/>
            </p:cNvSpPr>
            <p:nvPr/>
          </p:nvSpPr>
          <p:spPr bwMode="auto">
            <a:xfrm>
              <a:off x="5399172" y="7746707"/>
              <a:ext cx="14288" cy="31750"/>
            </a:xfrm>
            <a:custGeom>
              <a:avLst/>
              <a:gdLst>
                <a:gd name="T0" fmla="*/ 5 w 5"/>
                <a:gd name="T1" fmla="*/ 3 h 11"/>
                <a:gd name="T2" fmla="*/ 4 w 5"/>
                <a:gd name="T3" fmla="*/ 2 h 11"/>
                <a:gd name="T4" fmla="*/ 3 w 5"/>
                <a:gd name="T5" fmla="*/ 2 h 11"/>
                <a:gd name="T6" fmla="*/ 4 w 5"/>
                <a:gd name="T7" fmla="*/ 2 h 11"/>
                <a:gd name="T8" fmla="*/ 4 w 5"/>
                <a:gd name="T9" fmla="*/ 4 h 11"/>
                <a:gd name="T10" fmla="*/ 4 w 5"/>
                <a:gd name="T11" fmla="*/ 6 h 11"/>
                <a:gd name="T12" fmla="*/ 2 w 5"/>
                <a:gd name="T13" fmla="*/ 10 h 11"/>
                <a:gd name="T14" fmla="*/ 1 w 5"/>
                <a:gd name="T15" fmla="*/ 9 h 11"/>
                <a:gd name="T16" fmla="*/ 2 w 5"/>
                <a:gd name="T17" fmla="*/ 2 h 11"/>
                <a:gd name="T18" fmla="*/ 3 w 5"/>
                <a:gd name="T19" fmla="*/ 2 h 11"/>
                <a:gd name="T20" fmla="*/ 1 w 5"/>
                <a:gd name="T21" fmla="*/ 1 h 11"/>
                <a:gd name="T22" fmla="*/ 0 w 5"/>
                <a:gd name="T23" fmla="*/ 0 h 11"/>
                <a:gd name="T24" fmla="*/ 1 w 5"/>
                <a:gd name="T25" fmla="*/ 3 h 11"/>
                <a:gd name="T26" fmla="*/ 0 w 5"/>
                <a:gd name="T27" fmla="*/ 6 h 11"/>
                <a:gd name="T28" fmla="*/ 1 w 5"/>
                <a:gd name="T29" fmla="*/ 11 h 11"/>
                <a:gd name="T30" fmla="*/ 3 w 5"/>
                <a:gd name="T31" fmla="*/ 10 h 11"/>
                <a:gd name="T32" fmla="*/ 4 w 5"/>
                <a:gd name="T33" fmla="*/ 5 h 11"/>
                <a:gd name="T34" fmla="*/ 5 w 5"/>
                <a:gd name="T35"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11">
                  <a:moveTo>
                    <a:pt x="5" y="3"/>
                  </a:moveTo>
                  <a:cubicBezTo>
                    <a:pt x="5" y="2"/>
                    <a:pt x="5" y="3"/>
                    <a:pt x="4" y="2"/>
                  </a:cubicBezTo>
                  <a:cubicBezTo>
                    <a:pt x="4" y="2"/>
                    <a:pt x="4" y="2"/>
                    <a:pt x="3" y="2"/>
                  </a:cubicBezTo>
                  <a:cubicBezTo>
                    <a:pt x="3" y="2"/>
                    <a:pt x="3" y="2"/>
                    <a:pt x="4" y="2"/>
                  </a:cubicBezTo>
                  <a:cubicBezTo>
                    <a:pt x="4" y="3"/>
                    <a:pt x="4" y="3"/>
                    <a:pt x="4" y="4"/>
                  </a:cubicBezTo>
                  <a:cubicBezTo>
                    <a:pt x="4" y="5"/>
                    <a:pt x="4" y="6"/>
                    <a:pt x="4" y="6"/>
                  </a:cubicBezTo>
                  <a:cubicBezTo>
                    <a:pt x="3" y="8"/>
                    <a:pt x="3" y="10"/>
                    <a:pt x="2" y="10"/>
                  </a:cubicBezTo>
                  <a:cubicBezTo>
                    <a:pt x="1" y="10"/>
                    <a:pt x="1" y="9"/>
                    <a:pt x="1" y="9"/>
                  </a:cubicBezTo>
                  <a:cubicBezTo>
                    <a:pt x="1" y="8"/>
                    <a:pt x="2" y="2"/>
                    <a:pt x="2" y="2"/>
                  </a:cubicBezTo>
                  <a:cubicBezTo>
                    <a:pt x="2" y="2"/>
                    <a:pt x="2" y="2"/>
                    <a:pt x="3" y="2"/>
                  </a:cubicBezTo>
                  <a:cubicBezTo>
                    <a:pt x="3" y="1"/>
                    <a:pt x="2" y="1"/>
                    <a:pt x="1" y="1"/>
                  </a:cubicBezTo>
                  <a:cubicBezTo>
                    <a:pt x="1" y="1"/>
                    <a:pt x="1" y="0"/>
                    <a:pt x="0" y="0"/>
                  </a:cubicBezTo>
                  <a:cubicBezTo>
                    <a:pt x="0" y="1"/>
                    <a:pt x="1" y="0"/>
                    <a:pt x="1" y="3"/>
                  </a:cubicBezTo>
                  <a:cubicBezTo>
                    <a:pt x="0" y="4"/>
                    <a:pt x="0" y="5"/>
                    <a:pt x="0" y="6"/>
                  </a:cubicBezTo>
                  <a:cubicBezTo>
                    <a:pt x="0" y="7"/>
                    <a:pt x="0" y="10"/>
                    <a:pt x="1" y="11"/>
                  </a:cubicBezTo>
                  <a:cubicBezTo>
                    <a:pt x="2" y="11"/>
                    <a:pt x="3" y="11"/>
                    <a:pt x="3" y="10"/>
                  </a:cubicBezTo>
                  <a:cubicBezTo>
                    <a:pt x="4" y="9"/>
                    <a:pt x="4" y="6"/>
                    <a:pt x="4" y="5"/>
                  </a:cubicBezTo>
                  <a:cubicBezTo>
                    <a:pt x="4" y="4"/>
                    <a:pt x="4"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5" name="Freeform 111"/>
            <p:cNvSpPr>
              <a:spLocks/>
            </p:cNvSpPr>
            <p:nvPr/>
          </p:nvSpPr>
          <p:spPr bwMode="auto">
            <a:xfrm>
              <a:off x="5410284" y="7754645"/>
              <a:ext cx="17463" cy="30163"/>
            </a:xfrm>
            <a:custGeom>
              <a:avLst/>
              <a:gdLst>
                <a:gd name="T0" fmla="*/ 6 w 6"/>
                <a:gd name="T1" fmla="*/ 2 h 10"/>
                <a:gd name="T2" fmla="*/ 6 w 6"/>
                <a:gd name="T3" fmla="*/ 1 h 10"/>
                <a:gd name="T4" fmla="*/ 5 w 6"/>
                <a:gd name="T5" fmla="*/ 1 h 10"/>
                <a:gd name="T6" fmla="*/ 5 w 6"/>
                <a:gd name="T7" fmla="*/ 3 h 10"/>
                <a:gd name="T8" fmla="*/ 5 w 6"/>
                <a:gd name="T9" fmla="*/ 6 h 10"/>
                <a:gd name="T10" fmla="*/ 3 w 6"/>
                <a:gd name="T11" fmla="*/ 9 h 10"/>
                <a:gd name="T12" fmla="*/ 3 w 6"/>
                <a:gd name="T13" fmla="*/ 5 h 10"/>
                <a:gd name="T14" fmla="*/ 3 w 6"/>
                <a:gd name="T15" fmla="*/ 3 h 10"/>
                <a:gd name="T16" fmla="*/ 4 w 6"/>
                <a:gd name="T17" fmla="*/ 1 h 10"/>
                <a:gd name="T18" fmla="*/ 3 w 6"/>
                <a:gd name="T19" fmla="*/ 1 h 10"/>
                <a:gd name="T20" fmla="*/ 1 w 6"/>
                <a:gd name="T21" fmla="*/ 0 h 10"/>
                <a:gd name="T22" fmla="*/ 2 w 6"/>
                <a:gd name="T23" fmla="*/ 1 h 10"/>
                <a:gd name="T24" fmla="*/ 2 w 6"/>
                <a:gd name="T25" fmla="*/ 10 h 10"/>
                <a:gd name="T26" fmla="*/ 5 w 6"/>
                <a:gd name="T27" fmla="*/ 9 h 10"/>
                <a:gd name="T28" fmla="*/ 5 w 6"/>
                <a:gd name="T29" fmla="*/ 4 h 10"/>
                <a:gd name="T30" fmla="*/ 6 w 6"/>
                <a:gd name="T3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0">
                  <a:moveTo>
                    <a:pt x="6" y="2"/>
                  </a:moveTo>
                  <a:cubicBezTo>
                    <a:pt x="6" y="2"/>
                    <a:pt x="6" y="2"/>
                    <a:pt x="6" y="1"/>
                  </a:cubicBezTo>
                  <a:cubicBezTo>
                    <a:pt x="5" y="1"/>
                    <a:pt x="5" y="1"/>
                    <a:pt x="5" y="1"/>
                  </a:cubicBezTo>
                  <a:cubicBezTo>
                    <a:pt x="5" y="2"/>
                    <a:pt x="5" y="1"/>
                    <a:pt x="5" y="3"/>
                  </a:cubicBezTo>
                  <a:cubicBezTo>
                    <a:pt x="5" y="4"/>
                    <a:pt x="5" y="5"/>
                    <a:pt x="5" y="6"/>
                  </a:cubicBezTo>
                  <a:cubicBezTo>
                    <a:pt x="5" y="7"/>
                    <a:pt x="5" y="10"/>
                    <a:pt x="3" y="9"/>
                  </a:cubicBezTo>
                  <a:cubicBezTo>
                    <a:pt x="2" y="9"/>
                    <a:pt x="3" y="6"/>
                    <a:pt x="3" y="5"/>
                  </a:cubicBezTo>
                  <a:cubicBezTo>
                    <a:pt x="3" y="4"/>
                    <a:pt x="3" y="3"/>
                    <a:pt x="3" y="3"/>
                  </a:cubicBezTo>
                  <a:cubicBezTo>
                    <a:pt x="3" y="1"/>
                    <a:pt x="3" y="1"/>
                    <a:pt x="4" y="1"/>
                  </a:cubicBezTo>
                  <a:cubicBezTo>
                    <a:pt x="4" y="1"/>
                    <a:pt x="4" y="1"/>
                    <a:pt x="3" y="1"/>
                  </a:cubicBezTo>
                  <a:cubicBezTo>
                    <a:pt x="3" y="0"/>
                    <a:pt x="2" y="0"/>
                    <a:pt x="1" y="0"/>
                  </a:cubicBezTo>
                  <a:cubicBezTo>
                    <a:pt x="1" y="0"/>
                    <a:pt x="2" y="0"/>
                    <a:pt x="2" y="1"/>
                  </a:cubicBezTo>
                  <a:cubicBezTo>
                    <a:pt x="2" y="3"/>
                    <a:pt x="0" y="8"/>
                    <a:pt x="2" y="10"/>
                  </a:cubicBezTo>
                  <a:cubicBezTo>
                    <a:pt x="3" y="10"/>
                    <a:pt x="4" y="10"/>
                    <a:pt x="5" y="9"/>
                  </a:cubicBezTo>
                  <a:cubicBezTo>
                    <a:pt x="5" y="8"/>
                    <a:pt x="5" y="5"/>
                    <a:pt x="5" y="4"/>
                  </a:cubicBezTo>
                  <a:cubicBezTo>
                    <a:pt x="6" y="3"/>
                    <a:pt x="5" y="2"/>
                    <a:pt x="6"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6" name="Freeform 112"/>
            <p:cNvSpPr>
              <a:spLocks noEditPoints="1"/>
            </p:cNvSpPr>
            <p:nvPr/>
          </p:nvSpPr>
          <p:spPr bwMode="auto">
            <a:xfrm>
              <a:off x="5623009" y="7600657"/>
              <a:ext cx="26988" cy="17463"/>
            </a:xfrm>
            <a:custGeom>
              <a:avLst/>
              <a:gdLst>
                <a:gd name="T0" fmla="*/ 6 w 9"/>
                <a:gd name="T1" fmla="*/ 5 h 6"/>
                <a:gd name="T2" fmla="*/ 5 w 9"/>
                <a:gd name="T3" fmla="*/ 5 h 6"/>
                <a:gd name="T4" fmla="*/ 6 w 9"/>
                <a:gd name="T5" fmla="*/ 2 h 6"/>
                <a:gd name="T6" fmla="*/ 7 w 9"/>
                <a:gd name="T7" fmla="*/ 3 h 6"/>
                <a:gd name="T8" fmla="*/ 6 w 9"/>
                <a:gd name="T9" fmla="*/ 5 h 6"/>
                <a:gd name="T10" fmla="*/ 2 w 9"/>
                <a:gd name="T11" fmla="*/ 4 h 6"/>
                <a:gd name="T12" fmla="*/ 4 w 9"/>
                <a:gd name="T13" fmla="*/ 2 h 6"/>
                <a:gd name="T14" fmla="*/ 5 w 9"/>
                <a:gd name="T15" fmla="*/ 2 h 6"/>
                <a:gd name="T16" fmla="*/ 4 w 9"/>
                <a:gd name="T17" fmla="*/ 5 h 6"/>
                <a:gd name="T18" fmla="*/ 4 w 9"/>
                <a:gd name="T19" fmla="*/ 5 h 6"/>
                <a:gd name="T20" fmla="*/ 4 w 9"/>
                <a:gd name="T21" fmla="*/ 5 h 6"/>
                <a:gd name="T22" fmla="*/ 8 w 9"/>
                <a:gd name="T23" fmla="*/ 6 h 6"/>
                <a:gd name="T24" fmla="*/ 8 w 9"/>
                <a:gd name="T25" fmla="*/ 6 h 6"/>
                <a:gd name="T26" fmla="*/ 8 w 9"/>
                <a:gd name="T27" fmla="*/ 3 h 6"/>
                <a:gd name="T28" fmla="*/ 9 w 9"/>
                <a:gd name="T29" fmla="*/ 3 h 6"/>
                <a:gd name="T30" fmla="*/ 8 w 9"/>
                <a:gd name="T31" fmla="*/ 2 h 6"/>
                <a:gd name="T32" fmla="*/ 5 w 9"/>
                <a:gd name="T33" fmla="*/ 1 h 6"/>
                <a:gd name="T34" fmla="*/ 3 w 9"/>
                <a:gd name="T35" fmla="*/ 1 h 6"/>
                <a:gd name="T36" fmla="*/ 4 w 9"/>
                <a:gd name="T37" fmla="*/ 1 h 6"/>
                <a:gd name="T38" fmla="*/ 2 w 9"/>
                <a:gd name="T39" fmla="*/ 3 h 6"/>
                <a:gd name="T40" fmla="*/ 2 w 9"/>
                <a:gd name="T41" fmla="*/ 1 h 6"/>
                <a:gd name="T42" fmla="*/ 2 w 9"/>
                <a:gd name="T43" fmla="*/ 1 h 6"/>
                <a:gd name="T44" fmla="*/ 2 w 9"/>
                <a:gd name="T45" fmla="*/ 1 h 6"/>
                <a:gd name="T46" fmla="*/ 1 w 9"/>
                <a:gd name="T47" fmla="*/ 0 h 6"/>
                <a:gd name="T48" fmla="*/ 1 w 9"/>
                <a:gd name="T49" fmla="*/ 0 h 6"/>
                <a:gd name="T50" fmla="*/ 1 w 9"/>
                <a:gd name="T51" fmla="*/ 1 h 6"/>
                <a:gd name="T52" fmla="*/ 1 w 9"/>
                <a:gd name="T53" fmla="*/ 4 h 6"/>
                <a:gd name="T54" fmla="*/ 2 w 9"/>
                <a:gd name="T5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 h="6">
                  <a:moveTo>
                    <a:pt x="6" y="5"/>
                  </a:moveTo>
                  <a:cubicBezTo>
                    <a:pt x="6" y="5"/>
                    <a:pt x="6" y="5"/>
                    <a:pt x="5" y="5"/>
                  </a:cubicBezTo>
                  <a:cubicBezTo>
                    <a:pt x="5" y="5"/>
                    <a:pt x="6" y="3"/>
                    <a:pt x="6" y="2"/>
                  </a:cubicBezTo>
                  <a:cubicBezTo>
                    <a:pt x="6" y="2"/>
                    <a:pt x="7" y="2"/>
                    <a:pt x="7" y="3"/>
                  </a:cubicBezTo>
                  <a:cubicBezTo>
                    <a:pt x="7" y="3"/>
                    <a:pt x="6" y="5"/>
                    <a:pt x="6" y="5"/>
                  </a:cubicBezTo>
                  <a:moveTo>
                    <a:pt x="2" y="4"/>
                  </a:moveTo>
                  <a:cubicBezTo>
                    <a:pt x="2" y="4"/>
                    <a:pt x="3" y="2"/>
                    <a:pt x="4" y="2"/>
                  </a:cubicBezTo>
                  <a:cubicBezTo>
                    <a:pt x="4" y="2"/>
                    <a:pt x="4" y="2"/>
                    <a:pt x="5" y="2"/>
                  </a:cubicBezTo>
                  <a:cubicBezTo>
                    <a:pt x="5" y="2"/>
                    <a:pt x="4" y="4"/>
                    <a:pt x="4" y="5"/>
                  </a:cubicBezTo>
                  <a:cubicBezTo>
                    <a:pt x="4" y="5"/>
                    <a:pt x="4" y="5"/>
                    <a:pt x="4" y="5"/>
                  </a:cubicBezTo>
                  <a:cubicBezTo>
                    <a:pt x="4" y="5"/>
                    <a:pt x="4" y="5"/>
                    <a:pt x="4" y="5"/>
                  </a:cubicBezTo>
                  <a:cubicBezTo>
                    <a:pt x="8" y="6"/>
                    <a:pt x="8" y="6"/>
                    <a:pt x="8" y="6"/>
                  </a:cubicBezTo>
                  <a:cubicBezTo>
                    <a:pt x="8" y="6"/>
                    <a:pt x="8" y="6"/>
                    <a:pt x="8" y="6"/>
                  </a:cubicBezTo>
                  <a:cubicBezTo>
                    <a:pt x="7" y="5"/>
                    <a:pt x="8" y="3"/>
                    <a:pt x="8" y="3"/>
                  </a:cubicBezTo>
                  <a:cubicBezTo>
                    <a:pt x="9" y="3"/>
                    <a:pt x="9" y="3"/>
                    <a:pt x="9" y="3"/>
                  </a:cubicBezTo>
                  <a:cubicBezTo>
                    <a:pt x="9" y="3"/>
                    <a:pt x="9" y="3"/>
                    <a:pt x="8" y="2"/>
                  </a:cubicBezTo>
                  <a:cubicBezTo>
                    <a:pt x="5" y="1"/>
                    <a:pt x="5" y="1"/>
                    <a:pt x="5" y="1"/>
                  </a:cubicBezTo>
                  <a:cubicBezTo>
                    <a:pt x="4" y="1"/>
                    <a:pt x="3" y="1"/>
                    <a:pt x="3" y="1"/>
                  </a:cubicBezTo>
                  <a:cubicBezTo>
                    <a:pt x="3" y="1"/>
                    <a:pt x="3" y="1"/>
                    <a:pt x="4" y="1"/>
                  </a:cubicBezTo>
                  <a:cubicBezTo>
                    <a:pt x="4" y="2"/>
                    <a:pt x="2" y="3"/>
                    <a:pt x="2" y="3"/>
                  </a:cubicBezTo>
                  <a:cubicBezTo>
                    <a:pt x="2" y="2"/>
                    <a:pt x="2" y="1"/>
                    <a:pt x="2" y="1"/>
                  </a:cubicBezTo>
                  <a:cubicBezTo>
                    <a:pt x="2" y="1"/>
                    <a:pt x="2" y="1"/>
                    <a:pt x="2" y="1"/>
                  </a:cubicBezTo>
                  <a:cubicBezTo>
                    <a:pt x="2" y="1"/>
                    <a:pt x="2" y="1"/>
                    <a:pt x="2" y="1"/>
                  </a:cubicBezTo>
                  <a:cubicBezTo>
                    <a:pt x="2" y="0"/>
                    <a:pt x="1" y="0"/>
                    <a:pt x="1" y="0"/>
                  </a:cubicBezTo>
                  <a:cubicBezTo>
                    <a:pt x="0" y="0"/>
                    <a:pt x="1" y="0"/>
                    <a:pt x="1" y="0"/>
                  </a:cubicBezTo>
                  <a:cubicBezTo>
                    <a:pt x="1" y="0"/>
                    <a:pt x="1" y="1"/>
                    <a:pt x="1" y="1"/>
                  </a:cubicBezTo>
                  <a:cubicBezTo>
                    <a:pt x="1" y="4"/>
                    <a:pt x="1" y="4"/>
                    <a:pt x="1" y="4"/>
                  </a:cubicBezTo>
                  <a:cubicBezTo>
                    <a:pt x="1" y="4"/>
                    <a:pt x="1" y="4"/>
                    <a:pt x="2"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7" name="Freeform 113"/>
            <p:cNvSpPr>
              <a:spLocks/>
            </p:cNvSpPr>
            <p:nvPr/>
          </p:nvSpPr>
          <p:spPr bwMode="auto">
            <a:xfrm>
              <a:off x="5384884" y="7743532"/>
              <a:ext cx="11113" cy="30163"/>
            </a:xfrm>
            <a:custGeom>
              <a:avLst/>
              <a:gdLst>
                <a:gd name="T0" fmla="*/ 1 w 4"/>
                <a:gd name="T1" fmla="*/ 5 h 10"/>
                <a:gd name="T2" fmla="*/ 0 w 4"/>
                <a:gd name="T3" fmla="*/ 9 h 10"/>
                <a:gd name="T4" fmla="*/ 1 w 4"/>
                <a:gd name="T5" fmla="*/ 8 h 10"/>
                <a:gd name="T6" fmla="*/ 2 w 4"/>
                <a:gd name="T7" fmla="*/ 10 h 10"/>
                <a:gd name="T8" fmla="*/ 4 w 4"/>
                <a:gd name="T9" fmla="*/ 9 h 10"/>
                <a:gd name="T10" fmla="*/ 3 w 4"/>
                <a:gd name="T11" fmla="*/ 4 h 10"/>
                <a:gd name="T12" fmla="*/ 2 w 4"/>
                <a:gd name="T13" fmla="*/ 1 h 10"/>
                <a:gd name="T14" fmla="*/ 4 w 4"/>
                <a:gd name="T15" fmla="*/ 2 h 10"/>
                <a:gd name="T16" fmla="*/ 4 w 4"/>
                <a:gd name="T17" fmla="*/ 4 h 10"/>
                <a:gd name="T18" fmla="*/ 4 w 4"/>
                <a:gd name="T19" fmla="*/ 1 h 10"/>
                <a:gd name="T20" fmla="*/ 4 w 4"/>
                <a:gd name="T21" fmla="*/ 1 h 10"/>
                <a:gd name="T22" fmla="*/ 4 w 4"/>
                <a:gd name="T23" fmla="*/ 1 h 10"/>
                <a:gd name="T24" fmla="*/ 4 w 4"/>
                <a:gd name="T25" fmla="*/ 1 h 10"/>
                <a:gd name="T26" fmla="*/ 3 w 4"/>
                <a:gd name="T27" fmla="*/ 0 h 10"/>
                <a:gd name="T28" fmla="*/ 1 w 4"/>
                <a:gd name="T29" fmla="*/ 1 h 10"/>
                <a:gd name="T30" fmla="*/ 2 w 4"/>
                <a:gd name="T31" fmla="*/ 5 h 10"/>
                <a:gd name="T32" fmla="*/ 3 w 4"/>
                <a:gd name="T33" fmla="*/ 7 h 10"/>
                <a:gd name="T34" fmla="*/ 1 w 4"/>
                <a:gd name="T35" fmla="*/ 8 h 10"/>
                <a:gd name="T36" fmla="*/ 1 w 4"/>
                <a:gd name="T37" fmla="*/ 6 h 10"/>
                <a:gd name="T38" fmla="*/ 1 w 4"/>
                <a:gd name="T39" fmla="*/ 5 h 10"/>
                <a:gd name="T40" fmla="*/ 1 w 4"/>
                <a:gd name="T41"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 h="10">
                  <a:moveTo>
                    <a:pt x="1" y="5"/>
                  </a:moveTo>
                  <a:cubicBezTo>
                    <a:pt x="1" y="6"/>
                    <a:pt x="0" y="8"/>
                    <a:pt x="0" y="9"/>
                  </a:cubicBezTo>
                  <a:cubicBezTo>
                    <a:pt x="0" y="9"/>
                    <a:pt x="0" y="8"/>
                    <a:pt x="1" y="8"/>
                  </a:cubicBezTo>
                  <a:cubicBezTo>
                    <a:pt x="1" y="9"/>
                    <a:pt x="1" y="9"/>
                    <a:pt x="2" y="10"/>
                  </a:cubicBezTo>
                  <a:cubicBezTo>
                    <a:pt x="3" y="10"/>
                    <a:pt x="3" y="9"/>
                    <a:pt x="4" y="9"/>
                  </a:cubicBezTo>
                  <a:cubicBezTo>
                    <a:pt x="4" y="7"/>
                    <a:pt x="4" y="6"/>
                    <a:pt x="3" y="4"/>
                  </a:cubicBezTo>
                  <a:cubicBezTo>
                    <a:pt x="3" y="4"/>
                    <a:pt x="1" y="2"/>
                    <a:pt x="2" y="1"/>
                  </a:cubicBezTo>
                  <a:cubicBezTo>
                    <a:pt x="3" y="0"/>
                    <a:pt x="4" y="1"/>
                    <a:pt x="4" y="2"/>
                  </a:cubicBezTo>
                  <a:cubicBezTo>
                    <a:pt x="4" y="3"/>
                    <a:pt x="4" y="3"/>
                    <a:pt x="4" y="4"/>
                  </a:cubicBezTo>
                  <a:cubicBezTo>
                    <a:pt x="4" y="4"/>
                    <a:pt x="4" y="1"/>
                    <a:pt x="4" y="1"/>
                  </a:cubicBezTo>
                  <a:cubicBezTo>
                    <a:pt x="4" y="1"/>
                    <a:pt x="4" y="1"/>
                    <a:pt x="4" y="1"/>
                  </a:cubicBezTo>
                  <a:cubicBezTo>
                    <a:pt x="4" y="1"/>
                    <a:pt x="4" y="1"/>
                    <a:pt x="4" y="1"/>
                  </a:cubicBezTo>
                  <a:cubicBezTo>
                    <a:pt x="4" y="1"/>
                    <a:pt x="4" y="1"/>
                    <a:pt x="4" y="1"/>
                  </a:cubicBezTo>
                  <a:cubicBezTo>
                    <a:pt x="4" y="1"/>
                    <a:pt x="3" y="0"/>
                    <a:pt x="3" y="0"/>
                  </a:cubicBezTo>
                  <a:cubicBezTo>
                    <a:pt x="2" y="0"/>
                    <a:pt x="2" y="0"/>
                    <a:pt x="1" y="1"/>
                  </a:cubicBezTo>
                  <a:cubicBezTo>
                    <a:pt x="1" y="3"/>
                    <a:pt x="1" y="4"/>
                    <a:pt x="2" y="5"/>
                  </a:cubicBezTo>
                  <a:cubicBezTo>
                    <a:pt x="2" y="6"/>
                    <a:pt x="3" y="6"/>
                    <a:pt x="3" y="7"/>
                  </a:cubicBezTo>
                  <a:cubicBezTo>
                    <a:pt x="3" y="9"/>
                    <a:pt x="2" y="10"/>
                    <a:pt x="1" y="8"/>
                  </a:cubicBezTo>
                  <a:cubicBezTo>
                    <a:pt x="1" y="7"/>
                    <a:pt x="1" y="6"/>
                    <a:pt x="1" y="6"/>
                  </a:cubicBezTo>
                  <a:cubicBezTo>
                    <a:pt x="1" y="5"/>
                    <a:pt x="1" y="5"/>
                    <a:pt x="1" y="5"/>
                  </a:cubicBezTo>
                  <a:cubicBezTo>
                    <a:pt x="1" y="5"/>
                    <a:pt x="1" y="5"/>
                    <a:pt x="1"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8" name="Freeform 114"/>
            <p:cNvSpPr>
              <a:spLocks noEditPoints="1"/>
            </p:cNvSpPr>
            <p:nvPr/>
          </p:nvSpPr>
          <p:spPr bwMode="auto">
            <a:xfrm>
              <a:off x="5575384" y="7621295"/>
              <a:ext cx="23813" cy="17463"/>
            </a:xfrm>
            <a:custGeom>
              <a:avLst/>
              <a:gdLst>
                <a:gd name="T0" fmla="*/ 6 w 8"/>
                <a:gd name="T1" fmla="*/ 5 h 6"/>
                <a:gd name="T2" fmla="*/ 5 w 8"/>
                <a:gd name="T3" fmla="*/ 5 h 6"/>
                <a:gd name="T4" fmla="*/ 5 w 8"/>
                <a:gd name="T5" fmla="*/ 2 h 6"/>
                <a:gd name="T6" fmla="*/ 6 w 8"/>
                <a:gd name="T7" fmla="*/ 2 h 6"/>
                <a:gd name="T8" fmla="*/ 6 w 8"/>
                <a:gd name="T9" fmla="*/ 5 h 6"/>
                <a:gd name="T10" fmla="*/ 2 w 8"/>
                <a:gd name="T11" fmla="*/ 4 h 6"/>
                <a:gd name="T12" fmla="*/ 3 w 8"/>
                <a:gd name="T13" fmla="*/ 1 h 6"/>
                <a:gd name="T14" fmla="*/ 4 w 8"/>
                <a:gd name="T15" fmla="*/ 2 h 6"/>
                <a:gd name="T16" fmla="*/ 3 w 8"/>
                <a:gd name="T17" fmla="*/ 4 h 6"/>
                <a:gd name="T18" fmla="*/ 2 w 8"/>
                <a:gd name="T19" fmla="*/ 4 h 6"/>
                <a:gd name="T20" fmla="*/ 2 w 8"/>
                <a:gd name="T21" fmla="*/ 1 h 6"/>
                <a:gd name="T22" fmla="*/ 1 w 8"/>
                <a:gd name="T23" fmla="*/ 4 h 6"/>
                <a:gd name="T24" fmla="*/ 1 w 8"/>
                <a:gd name="T25" fmla="*/ 4 h 6"/>
                <a:gd name="T26" fmla="*/ 2 w 8"/>
                <a:gd name="T27" fmla="*/ 4 h 6"/>
                <a:gd name="T28" fmla="*/ 5 w 8"/>
                <a:gd name="T29" fmla="*/ 5 h 6"/>
                <a:gd name="T30" fmla="*/ 5 w 8"/>
                <a:gd name="T31" fmla="*/ 5 h 6"/>
                <a:gd name="T32" fmla="*/ 7 w 8"/>
                <a:gd name="T33" fmla="*/ 6 h 6"/>
                <a:gd name="T34" fmla="*/ 7 w 8"/>
                <a:gd name="T35" fmla="*/ 6 h 6"/>
                <a:gd name="T36" fmla="*/ 7 w 8"/>
                <a:gd name="T37" fmla="*/ 5 h 6"/>
                <a:gd name="T38" fmla="*/ 7 w 8"/>
                <a:gd name="T39" fmla="*/ 3 h 6"/>
                <a:gd name="T40" fmla="*/ 8 w 8"/>
                <a:gd name="T41" fmla="*/ 2 h 6"/>
                <a:gd name="T42" fmla="*/ 5 w 8"/>
                <a:gd name="T43" fmla="*/ 2 h 6"/>
                <a:gd name="T44" fmla="*/ 4 w 8"/>
                <a:gd name="T45" fmla="*/ 1 h 6"/>
                <a:gd name="T46" fmla="*/ 2 w 8"/>
                <a:gd name="T47" fmla="*/ 0 h 6"/>
                <a:gd name="T48" fmla="*/ 2 w 8"/>
                <a:gd name="T4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6">
                  <a:moveTo>
                    <a:pt x="6" y="5"/>
                  </a:moveTo>
                  <a:cubicBezTo>
                    <a:pt x="5" y="5"/>
                    <a:pt x="5" y="5"/>
                    <a:pt x="5" y="5"/>
                  </a:cubicBezTo>
                  <a:cubicBezTo>
                    <a:pt x="4" y="4"/>
                    <a:pt x="5" y="2"/>
                    <a:pt x="5" y="2"/>
                  </a:cubicBezTo>
                  <a:cubicBezTo>
                    <a:pt x="6" y="2"/>
                    <a:pt x="6" y="2"/>
                    <a:pt x="6" y="2"/>
                  </a:cubicBezTo>
                  <a:cubicBezTo>
                    <a:pt x="6" y="3"/>
                    <a:pt x="6" y="5"/>
                    <a:pt x="6" y="5"/>
                  </a:cubicBezTo>
                  <a:moveTo>
                    <a:pt x="2" y="4"/>
                  </a:moveTo>
                  <a:cubicBezTo>
                    <a:pt x="2" y="4"/>
                    <a:pt x="3" y="2"/>
                    <a:pt x="3" y="1"/>
                  </a:cubicBezTo>
                  <a:cubicBezTo>
                    <a:pt x="3" y="1"/>
                    <a:pt x="4" y="1"/>
                    <a:pt x="4" y="2"/>
                  </a:cubicBezTo>
                  <a:cubicBezTo>
                    <a:pt x="4" y="2"/>
                    <a:pt x="3" y="4"/>
                    <a:pt x="3" y="4"/>
                  </a:cubicBezTo>
                  <a:cubicBezTo>
                    <a:pt x="3" y="4"/>
                    <a:pt x="3" y="4"/>
                    <a:pt x="2" y="4"/>
                  </a:cubicBezTo>
                  <a:moveTo>
                    <a:pt x="2" y="1"/>
                  </a:moveTo>
                  <a:cubicBezTo>
                    <a:pt x="2" y="1"/>
                    <a:pt x="1" y="3"/>
                    <a:pt x="1" y="4"/>
                  </a:cubicBezTo>
                  <a:cubicBezTo>
                    <a:pt x="1" y="4"/>
                    <a:pt x="1" y="3"/>
                    <a:pt x="1" y="4"/>
                  </a:cubicBezTo>
                  <a:cubicBezTo>
                    <a:pt x="0" y="4"/>
                    <a:pt x="1" y="4"/>
                    <a:pt x="2" y="4"/>
                  </a:cubicBezTo>
                  <a:cubicBezTo>
                    <a:pt x="2" y="4"/>
                    <a:pt x="4" y="5"/>
                    <a:pt x="5" y="5"/>
                  </a:cubicBezTo>
                  <a:cubicBezTo>
                    <a:pt x="5" y="5"/>
                    <a:pt x="5" y="5"/>
                    <a:pt x="5" y="5"/>
                  </a:cubicBezTo>
                  <a:cubicBezTo>
                    <a:pt x="5" y="5"/>
                    <a:pt x="6" y="5"/>
                    <a:pt x="7" y="6"/>
                  </a:cubicBezTo>
                  <a:cubicBezTo>
                    <a:pt x="7" y="6"/>
                    <a:pt x="7" y="6"/>
                    <a:pt x="7" y="6"/>
                  </a:cubicBezTo>
                  <a:cubicBezTo>
                    <a:pt x="7" y="6"/>
                    <a:pt x="7" y="6"/>
                    <a:pt x="7" y="5"/>
                  </a:cubicBezTo>
                  <a:cubicBezTo>
                    <a:pt x="7" y="5"/>
                    <a:pt x="7" y="3"/>
                    <a:pt x="7" y="3"/>
                  </a:cubicBezTo>
                  <a:cubicBezTo>
                    <a:pt x="8" y="3"/>
                    <a:pt x="8" y="3"/>
                    <a:pt x="8" y="2"/>
                  </a:cubicBezTo>
                  <a:cubicBezTo>
                    <a:pt x="8" y="2"/>
                    <a:pt x="6" y="2"/>
                    <a:pt x="5" y="2"/>
                  </a:cubicBezTo>
                  <a:cubicBezTo>
                    <a:pt x="5" y="1"/>
                    <a:pt x="5" y="1"/>
                    <a:pt x="4" y="1"/>
                  </a:cubicBezTo>
                  <a:cubicBezTo>
                    <a:pt x="2" y="0"/>
                    <a:pt x="2" y="0"/>
                    <a:pt x="2" y="0"/>
                  </a:cubicBezTo>
                  <a:cubicBezTo>
                    <a:pt x="1" y="0"/>
                    <a:pt x="1" y="0"/>
                    <a:pt x="2"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9" name="Freeform 115"/>
            <p:cNvSpPr>
              <a:spLocks/>
            </p:cNvSpPr>
            <p:nvPr/>
          </p:nvSpPr>
          <p:spPr bwMode="auto">
            <a:xfrm>
              <a:off x="5478547" y="7775282"/>
              <a:ext cx="14288" cy="26988"/>
            </a:xfrm>
            <a:custGeom>
              <a:avLst/>
              <a:gdLst>
                <a:gd name="T0" fmla="*/ 3 w 5"/>
                <a:gd name="T1" fmla="*/ 0 h 9"/>
                <a:gd name="T2" fmla="*/ 2 w 5"/>
                <a:gd name="T3" fmla="*/ 0 h 9"/>
                <a:gd name="T4" fmla="*/ 0 w 5"/>
                <a:gd name="T5" fmla="*/ 0 h 9"/>
                <a:gd name="T6" fmla="*/ 1 w 5"/>
                <a:gd name="T7" fmla="*/ 0 h 9"/>
                <a:gd name="T8" fmla="*/ 1 w 5"/>
                <a:gd name="T9" fmla="*/ 2 h 9"/>
                <a:gd name="T10" fmla="*/ 0 w 5"/>
                <a:gd name="T11" fmla="*/ 4 h 9"/>
                <a:gd name="T12" fmla="*/ 2 w 5"/>
                <a:gd name="T13" fmla="*/ 8 h 9"/>
                <a:gd name="T14" fmla="*/ 4 w 5"/>
                <a:gd name="T15" fmla="*/ 5 h 9"/>
                <a:gd name="T16" fmla="*/ 4 w 5"/>
                <a:gd name="T17" fmla="*/ 3 h 9"/>
                <a:gd name="T18" fmla="*/ 5 w 5"/>
                <a:gd name="T19" fmla="*/ 1 h 9"/>
                <a:gd name="T20" fmla="*/ 5 w 5"/>
                <a:gd name="T21" fmla="*/ 1 h 9"/>
                <a:gd name="T22" fmla="*/ 5 w 5"/>
                <a:gd name="T23" fmla="*/ 0 h 9"/>
                <a:gd name="T24" fmla="*/ 4 w 5"/>
                <a:gd name="T25" fmla="*/ 0 h 9"/>
                <a:gd name="T26" fmla="*/ 4 w 5"/>
                <a:gd name="T27" fmla="*/ 2 h 9"/>
                <a:gd name="T28" fmla="*/ 4 w 5"/>
                <a:gd name="T29" fmla="*/ 4 h 9"/>
                <a:gd name="T30" fmla="*/ 3 w 5"/>
                <a:gd name="T31" fmla="*/ 8 h 9"/>
                <a:gd name="T32" fmla="*/ 2 w 5"/>
                <a:gd name="T33" fmla="*/ 4 h 9"/>
                <a:gd name="T34" fmla="*/ 2 w 5"/>
                <a:gd name="T35" fmla="*/ 2 h 9"/>
                <a:gd name="T36" fmla="*/ 2 w 5"/>
                <a:gd name="T37" fmla="*/ 0 h 9"/>
                <a:gd name="T38" fmla="*/ 3 w 5"/>
                <a:gd name="T3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9">
                  <a:moveTo>
                    <a:pt x="3" y="0"/>
                  </a:moveTo>
                  <a:cubicBezTo>
                    <a:pt x="3" y="0"/>
                    <a:pt x="2" y="0"/>
                    <a:pt x="2" y="0"/>
                  </a:cubicBezTo>
                  <a:cubicBezTo>
                    <a:pt x="0" y="0"/>
                    <a:pt x="0" y="0"/>
                    <a:pt x="0" y="0"/>
                  </a:cubicBezTo>
                  <a:cubicBezTo>
                    <a:pt x="0" y="0"/>
                    <a:pt x="1" y="0"/>
                    <a:pt x="1" y="0"/>
                  </a:cubicBezTo>
                  <a:cubicBezTo>
                    <a:pt x="1" y="1"/>
                    <a:pt x="1" y="1"/>
                    <a:pt x="1" y="2"/>
                  </a:cubicBezTo>
                  <a:cubicBezTo>
                    <a:pt x="1" y="3"/>
                    <a:pt x="1" y="4"/>
                    <a:pt x="0" y="4"/>
                  </a:cubicBezTo>
                  <a:cubicBezTo>
                    <a:pt x="0" y="6"/>
                    <a:pt x="0" y="8"/>
                    <a:pt x="2" y="8"/>
                  </a:cubicBezTo>
                  <a:cubicBezTo>
                    <a:pt x="4" y="9"/>
                    <a:pt x="4" y="7"/>
                    <a:pt x="4" y="5"/>
                  </a:cubicBezTo>
                  <a:cubicBezTo>
                    <a:pt x="4" y="4"/>
                    <a:pt x="4" y="3"/>
                    <a:pt x="4" y="3"/>
                  </a:cubicBezTo>
                  <a:cubicBezTo>
                    <a:pt x="5" y="2"/>
                    <a:pt x="4" y="1"/>
                    <a:pt x="5" y="1"/>
                  </a:cubicBezTo>
                  <a:cubicBezTo>
                    <a:pt x="5" y="1"/>
                    <a:pt x="5" y="1"/>
                    <a:pt x="5" y="1"/>
                  </a:cubicBezTo>
                  <a:cubicBezTo>
                    <a:pt x="5" y="0"/>
                    <a:pt x="5" y="0"/>
                    <a:pt x="5" y="0"/>
                  </a:cubicBezTo>
                  <a:cubicBezTo>
                    <a:pt x="4" y="0"/>
                    <a:pt x="4" y="0"/>
                    <a:pt x="4" y="0"/>
                  </a:cubicBezTo>
                  <a:cubicBezTo>
                    <a:pt x="4" y="1"/>
                    <a:pt x="4" y="0"/>
                    <a:pt x="4" y="2"/>
                  </a:cubicBezTo>
                  <a:cubicBezTo>
                    <a:pt x="4" y="3"/>
                    <a:pt x="4" y="4"/>
                    <a:pt x="4" y="4"/>
                  </a:cubicBezTo>
                  <a:cubicBezTo>
                    <a:pt x="4" y="5"/>
                    <a:pt x="4" y="8"/>
                    <a:pt x="3" y="8"/>
                  </a:cubicBezTo>
                  <a:cubicBezTo>
                    <a:pt x="1" y="8"/>
                    <a:pt x="2" y="5"/>
                    <a:pt x="2" y="4"/>
                  </a:cubicBezTo>
                  <a:cubicBezTo>
                    <a:pt x="2" y="3"/>
                    <a:pt x="2" y="3"/>
                    <a:pt x="2" y="2"/>
                  </a:cubicBezTo>
                  <a:cubicBezTo>
                    <a:pt x="2" y="0"/>
                    <a:pt x="2" y="0"/>
                    <a:pt x="2" y="0"/>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0" name="Freeform 116"/>
            <p:cNvSpPr>
              <a:spLocks/>
            </p:cNvSpPr>
            <p:nvPr/>
          </p:nvSpPr>
          <p:spPr bwMode="auto">
            <a:xfrm>
              <a:off x="5519822" y="7778457"/>
              <a:ext cx="17463" cy="26988"/>
            </a:xfrm>
            <a:custGeom>
              <a:avLst/>
              <a:gdLst>
                <a:gd name="T0" fmla="*/ 3 w 6"/>
                <a:gd name="T1" fmla="*/ 0 h 9"/>
                <a:gd name="T2" fmla="*/ 1 w 6"/>
                <a:gd name="T3" fmla="*/ 0 h 9"/>
                <a:gd name="T4" fmla="*/ 1 w 6"/>
                <a:gd name="T5" fmla="*/ 0 h 9"/>
                <a:gd name="T6" fmla="*/ 1 w 6"/>
                <a:gd name="T7" fmla="*/ 1 h 9"/>
                <a:gd name="T8" fmla="*/ 1 w 6"/>
                <a:gd name="T9" fmla="*/ 4 h 9"/>
                <a:gd name="T10" fmla="*/ 2 w 6"/>
                <a:gd name="T11" fmla="*/ 8 h 9"/>
                <a:gd name="T12" fmla="*/ 5 w 6"/>
                <a:gd name="T13" fmla="*/ 8 h 9"/>
                <a:gd name="T14" fmla="*/ 5 w 6"/>
                <a:gd name="T15" fmla="*/ 6 h 9"/>
                <a:gd name="T16" fmla="*/ 5 w 6"/>
                <a:gd name="T17" fmla="*/ 1 h 9"/>
                <a:gd name="T18" fmla="*/ 6 w 6"/>
                <a:gd name="T19" fmla="*/ 1 h 9"/>
                <a:gd name="T20" fmla="*/ 6 w 6"/>
                <a:gd name="T21" fmla="*/ 1 h 9"/>
                <a:gd name="T22" fmla="*/ 6 w 6"/>
                <a:gd name="T23" fmla="*/ 0 h 9"/>
                <a:gd name="T24" fmla="*/ 6 w 6"/>
                <a:gd name="T25" fmla="*/ 0 h 9"/>
                <a:gd name="T26" fmla="*/ 4 w 6"/>
                <a:gd name="T27" fmla="*/ 0 h 9"/>
                <a:gd name="T28" fmla="*/ 5 w 6"/>
                <a:gd name="T29" fmla="*/ 1 h 9"/>
                <a:gd name="T30" fmla="*/ 5 w 6"/>
                <a:gd name="T31" fmla="*/ 2 h 9"/>
                <a:gd name="T32" fmla="*/ 4 w 6"/>
                <a:gd name="T33" fmla="*/ 8 h 9"/>
                <a:gd name="T34" fmla="*/ 3 w 6"/>
                <a:gd name="T35" fmla="*/ 7 h 9"/>
                <a:gd name="T36" fmla="*/ 3 w 6"/>
                <a:gd name="T37" fmla="*/ 1 h 9"/>
                <a:gd name="T38" fmla="*/ 3 w 6"/>
                <a:gd name="T3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9">
                  <a:moveTo>
                    <a:pt x="3" y="0"/>
                  </a:moveTo>
                  <a:cubicBezTo>
                    <a:pt x="3" y="0"/>
                    <a:pt x="1" y="0"/>
                    <a:pt x="1" y="0"/>
                  </a:cubicBezTo>
                  <a:cubicBezTo>
                    <a:pt x="1" y="0"/>
                    <a:pt x="0" y="0"/>
                    <a:pt x="1" y="0"/>
                  </a:cubicBezTo>
                  <a:cubicBezTo>
                    <a:pt x="1" y="1"/>
                    <a:pt x="1" y="1"/>
                    <a:pt x="1" y="1"/>
                  </a:cubicBezTo>
                  <a:cubicBezTo>
                    <a:pt x="1" y="1"/>
                    <a:pt x="1" y="3"/>
                    <a:pt x="1" y="4"/>
                  </a:cubicBezTo>
                  <a:cubicBezTo>
                    <a:pt x="1" y="5"/>
                    <a:pt x="1" y="8"/>
                    <a:pt x="2" y="8"/>
                  </a:cubicBezTo>
                  <a:cubicBezTo>
                    <a:pt x="3" y="9"/>
                    <a:pt x="4" y="9"/>
                    <a:pt x="5" y="8"/>
                  </a:cubicBezTo>
                  <a:cubicBezTo>
                    <a:pt x="5" y="8"/>
                    <a:pt x="5" y="7"/>
                    <a:pt x="5" y="6"/>
                  </a:cubicBezTo>
                  <a:cubicBezTo>
                    <a:pt x="5" y="1"/>
                    <a:pt x="5" y="1"/>
                    <a:pt x="5" y="1"/>
                  </a:cubicBezTo>
                  <a:cubicBezTo>
                    <a:pt x="5" y="1"/>
                    <a:pt x="5" y="1"/>
                    <a:pt x="6" y="1"/>
                  </a:cubicBezTo>
                  <a:cubicBezTo>
                    <a:pt x="6" y="0"/>
                    <a:pt x="6" y="1"/>
                    <a:pt x="6" y="1"/>
                  </a:cubicBezTo>
                  <a:cubicBezTo>
                    <a:pt x="6" y="0"/>
                    <a:pt x="6" y="1"/>
                    <a:pt x="6" y="0"/>
                  </a:cubicBezTo>
                  <a:cubicBezTo>
                    <a:pt x="6" y="0"/>
                    <a:pt x="6" y="0"/>
                    <a:pt x="6" y="0"/>
                  </a:cubicBezTo>
                  <a:cubicBezTo>
                    <a:pt x="5" y="0"/>
                    <a:pt x="4" y="0"/>
                    <a:pt x="4" y="0"/>
                  </a:cubicBezTo>
                  <a:cubicBezTo>
                    <a:pt x="4" y="1"/>
                    <a:pt x="4" y="0"/>
                    <a:pt x="5" y="1"/>
                  </a:cubicBezTo>
                  <a:cubicBezTo>
                    <a:pt x="5" y="1"/>
                    <a:pt x="5" y="2"/>
                    <a:pt x="5" y="2"/>
                  </a:cubicBezTo>
                  <a:cubicBezTo>
                    <a:pt x="5" y="4"/>
                    <a:pt x="5" y="7"/>
                    <a:pt x="4" y="8"/>
                  </a:cubicBezTo>
                  <a:cubicBezTo>
                    <a:pt x="4" y="8"/>
                    <a:pt x="3" y="8"/>
                    <a:pt x="3" y="7"/>
                  </a:cubicBezTo>
                  <a:cubicBezTo>
                    <a:pt x="2" y="7"/>
                    <a:pt x="3" y="2"/>
                    <a:pt x="3" y="1"/>
                  </a:cubicBezTo>
                  <a:cubicBezTo>
                    <a:pt x="3" y="0"/>
                    <a:pt x="3"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1" name="Freeform 117"/>
            <p:cNvSpPr>
              <a:spLocks/>
            </p:cNvSpPr>
            <p:nvPr/>
          </p:nvSpPr>
          <p:spPr bwMode="auto">
            <a:xfrm>
              <a:off x="5461084" y="7770520"/>
              <a:ext cx="17463" cy="28575"/>
            </a:xfrm>
            <a:custGeom>
              <a:avLst/>
              <a:gdLst>
                <a:gd name="T0" fmla="*/ 5 w 6"/>
                <a:gd name="T1" fmla="*/ 8 h 10"/>
                <a:gd name="T2" fmla="*/ 4 w 6"/>
                <a:gd name="T3" fmla="*/ 9 h 10"/>
                <a:gd name="T4" fmla="*/ 2 w 6"/>
                <a:gd name="T5" fmla="*/ 8 h 10"/>
                <a:gd name="T6" fmla="*/ 3 w 6"/>
                <a:gd name="T7" fmla="*/ 1 h 10"/>
                <a:gd name="T8" fmla="*/ 5 w 6"/>
                <a:gd name="T9" fmla="*/ 2 h 10"/>
                <a:gd name="T10" fmla="*/ 5 w 6"/>
                <a:gd name="T11" fmla="*/ 4 h 10"/>
                <a:gd name="T12" fmla="*/ 5 w 6"/>
                <a:gd name="T13" fmla="*/ 4 h 10"/>
                <a:gd name="T14" fmla="*/ 5 w 6"/>
                <a:gd name="T15" fmla="*/ 1 h 10"/>
                <a:gd name="T16" fmla="*/ 5 w 6"/>
                <a:gd name="T17" fmla="*/ 2 h 10"/>
                <a:gd name="T18" fmla="*/ 2 w 6"/>
                <a:gd name="T19" fmla="*/ 1 h 10"/>
                <a:gd name="T20" fmla="*/ 2 w 6"/>
                <a:gd name="T21" fmla="*/ 9 h 10"/>
                <a:gd name="T22" fmla="*/ 4 w 6"/>
                <a:gd name="T23" fmla="*/ 10 h 10"/>
                <a:gd name="T24" fmla="*/ 5 w 6"/>
                <a:gd name="T25" fmla="*/ 9 h 10"/>
                <a:gd name="T26" fmla="*/ 5 w 6"/>
                <a:gd name="T2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0">
                  <a:moveTo>
                    <a:pt x="5" y="8"/>
                  </a:moveTo>
                  <a:cubicBezTo>
                    <a:pt x="5" y="8"/>
                    <a:pt x="4" y="9"/>
                    <a:pt x="4" y="9"/>
                  </a:cubicBezTo>
                  <a:cubicBezTo>
                    <a:pt x="3" y="9"/>
                    <a:pt x="2" y="9"/>
                    <a:pt x="2" y="8"/>
                  </a:cubicBezTo>
                  <a:cubicBezTo>
                    <a:pt x="1" y="7"/>
                    <a:pt x="2" y="1"/>
                    <a:pt x="3" y="1"/>
                  </a:cubicBezTo>
                  <a:cubicBezTo>
                    <a:pt x="4" y="1"/>
                    <a:pt x="4" y="2"/>
                    <a:pt x="5" y="2"/>
                  </a:cubicBezTo>
                  <a:cubicBezTo>
                    <a:pt x="5" y="3"/>
                    <a:pt x="5" y="3"/>
                    <a:pt x="5" y="4"/>
                  </a:cubicBezTo>
                  <a:cubicBezTo>
                    <a:pt x="5" y="4"/>
                    <a:pt x="5" y="4"/>
                    <a:pt x="5" y="4"/>
                  </a:cubicBezTo>
                  <a:cubicBezTo>
                    <a:pt x="5" y="4"/>
                    <a:pt x="6" y="1"/>
                    <a:pt x="5" y="1"/>
                  </a:cubicBezTo>
                  <a:cubicBezTo>
                    <a:pt x="5" y="1"/>
                    <a:pt x="5" y="2"/>
                    <a:pt x="5" y="2"/>
                  </a:cubicBezTo>
                  <a:cubicBezTo>
                    <a:pt x="4" y="1"/>
                    <a:pt x="3" y="0"/>
                    <a:pt x="2" y="1"/>
                  </a:cubicBezTo>
                  <a:cubicBezTo>
                    <a:pt x="0" y="3"/>
                    <a:pt x="0" y="8"/>
                    <a:pt x="2" y="9"/>
                  </a:cubicBezTo>
                  <a:cubicBezTo>
                    <a:pt x="2" y="9"/>
                    <a:pt x="3" y="10"/>
                    <a:pt x="4" y="10"/>
                  </a:cubicBezTo>
                  <a:cubicBezTo>
                    <a:pt x="4" y="9"/>
                    <a:pt x="4" y="9"/>
                    <a:pt x="5" y="9"/>
                  </a:cubicBezTo>
                  <a:cubicBezTo>
                    <a:pt x="5" y="9"/>
                    <a:pt x="5" y="9"/>
                    <a:pt x="5"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2" name="Freeform 118"/>
            <p:cNvSpPr>
              <a:spLocks/>
            </p:cNvSpPr>
            <p:nvPr/>
          </p:nvSpPr>
          <p:spPr bwMode="auto">
            <a:xfrm>
              <a:off x="5564272" y="7775282"/>
              <a:ext cx="14288" cy="26988"/>
            </a:xfrm>
            <a:custGeom>
              <a:avLst/>
              <a:gdLst>
                <a:gd name="T0" fmla="*/ 0 w 5"/>
                <a:gd name="T1" fmla="*/ 1 h 9"/>
                <a:gd name="T2" fmla="*/ 0 w 5"/>
                <a:gd name="T3" fmla="*/ 3 h 9"/>
                <a:gd name="T4" fmla="*/ 1 w 5"/>
                <a:gd name="T5" fmla="*/ 2 h 9"/>
                <a:gd name="T6" fmla="*/ 2 w 5"/>
                <a:gd name="T7" fmla="*/ 1 h 9"/>
                <a:gd name="T8" fmla="*/ 2 w 5"/>
                <a:gd name="T9" fmla="*/ 5 h 9"/>
                <a:gd name="T10" fmla="*/ 2 w 5"/>
                <a:gd name="T11" fmla="*/ 8 h 9"/>
                <a:gd name="T12" fmla="*/ 2 w 5"/>
                <a:gd name="T13" fmla="*/ 9 h 9"/>
                <a:gd name="T14" fmla="*/ 2 w 5"/>
                <a:gd name="T15" fmla="*/ 9 h 9"/>
                <a:gd name="T16" fmla="*/ 2 w 5"/>
                <a:gd name="T17" fmla="*/ 9 h 9"/>
                <a:gd name="T18" fmla="*/ 4 w 5"/>
                <a:gd name="T19" fmla="*/ 9 h 9"/>
                <a:gd name="T20" fmla="*/ 4 w 5"/>
                <a:gd name="T21" fmla="*/ 9 h 9"/>
                <a:gd name="T22" fmla="*/ 4 w 5"/>
                <a:gd name="T23" fmla="*/ 8 h 9"/>
                <a:gd name="T24" fmla="*/ 4 w 5"/>
                <a:gd name="T25" fmla="*/ 8 h 9"/>
                <a:gd name="T26" fmla="*/ 4 w 5"/>
                <a:gd name="T27" fmla="*/ 7 h 9"/>
                <a:gd name="T28" fmla="*/ 3 w 5"/>
                <a:gd name="T29" fmla="*/ 1 h 9"/>
                <a:gd name="T30" fmla="*/ 4 w 5"/>
                <a:gd name="T31" fmla="*/ 1 h 9"/>
                <a:gd name="T32" fmla="*/ 5 w 5"/>
                <a:gd name="T33" fmla="*/ 2 h 9"/>
                <a:gd name="T34" fmla="*/ 5 w 5"/>
                <a:gd name="T35" fmla="*/ 2 h 9"/>
                <a:gd name="T36" fmla="*/ 5 w 5"/>
                <a:gd name="T37" fmla="*/ 2 h 9"/>
                <a:gd name="T38" fmla="*/ 5 w 5"/>
                <a:gd name="T39" fmla="*/ 0 h 9"/>
                <a:gd name="T40" fmla="*/ 0 w 5"/>
                <a:gd name="T4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 h="9">
                  <a:moveTo>
                    <a:pt x="0" y="1"/>
                  </a:moveTo>
                  <a:cubicBezTo>
                    <a:pt x="0" y="3"/>
                    <a:pt x="0" y="3"/>
                    <a:pt x="0" y="3"/>
                  </a:cubicBezTo>
                  <a:cubicBezTo>
                    <a:pt x="1" y="3"/>
                    <a:pt x="1" y="2"/>
                    <a:pt x="1" y="2"/>
                  </a:cubicBezTo>
                  <a:cubicBezTo>
                    <a:pt x="1" y="1"/>
                    <a:pt x="1" y="1"/>
                    <a:pt x="2" y="1"/>
                  </a:cubicBezTo>
                  <a:cubicBezTo>
                    <a:pt x="2" y="2"/>
                    <a:pt x="2" y="4"/>
                    <a:pt x="2" y="5"/>
                  </a:cubicBezTo>
                  <a:cubicBezTo>
                    <a:pt x="2" y="6"/>
                    <a:pt x="2" y="8"/>
                    <a:pt x="2" y="8"/>
                  </a:cubicBezTo>
                  <a:cubicBezTo>
                    <a:pt x="2" y="9"/>
                    <a:pt x="2" y="9"/>
                    <a:pt x="2" y="9"/>
                  </a:cubicBezTo>
                  <a:cubicBezTo>
                    <a:pt x="2" y="9"/>
                    <a:pt x="2" y="9"/>
                    <a:pt x="2" y="9"/>
                  </a:cubicBezTo>
                  <a:cubicBezTo>
                    <a:pt x="2" y="9"/>
                    <a:pt x="2" y="9"/>
                    <a:pt x="2" y="9"/>
                  </a:cubicBezTo>
                  <a:cubicBezTo>
                    <a:pt x="4" y="9"/>
                    <a:pt x="4" y="9"/>
                    <a:pt x="4" y="9"/>
                  </a:cubicBezTo>
                  <a:cubicBezTo>
                    <a:pt x="5" y="9"/>
                    <a:pt x="4" y="9"/>
                    <a:pt x="4" y="9"/>
                  </a:cubicBezTo>
                  <a:cubicBezTo>
                    <a:pt x="4" y="8"/>
                    <a:pt x="4" y="8"/>
                    <a:pt x="4" y="8"/>
                  </a:cubicBezTo>
                  <a:cubicBezTo>
                    <a:pt x="4" y="8"/>
                    <a:pt x="4" y="8"/>
                    <a:pt x="4" y="8"/>
                  </a:cubicBezTo>
                  <a:cubicBezTo>
                    <a:pt x="4" y="8"/>
                    <a:pt x="4" y="8"/>
                    <a:pt x="4" y="7"/>
                  </a:cubicBezTo>
                  <a:cubicBezTo>
                    <a:pt x="3" y="6"/>
                    <a:pt x="3" y="2"/>
                    <a:pt x="3" y="1"/>
                  </a:cubicBezTo>
                  <a:cubicBezTo>
                    <a:pt x="4" y="1"/>
                    <a:pt x="4" y="1"/>
                    <a:pt x="4" y="1"/>
                  </a:cubicBezTo>
                  <a:cubicBezTo>
                    <a:pt x="5" y="1"/>
                    <a:pt x="5" y="2"/>
                    <a:pt x="5" y="2"/>
                  </a:cubicBezTo>
                  <a:cubicBezTo>
                    <a:pt x="5" y="2"/>
                    <a:pt x="5" y="2"/>
                    <a:pt x="5" y="2"/>
                  </a:cubicBezTo>
                  <a:cubicBezTo>
                    <a:pt x="5" y="2"/>
                    <a:pt x="5" y="2"/>
                    <a:pt x="5" y="2"/>
                  </a:cubicBezTo>
                  <a:cubicBezTo>
                    <a:pt x="5" y="0"/>
                    <a:pt x="5" y="0"/>
                    <a:pt x="5"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3" name="Freeform 119"/>
            <p:cNvSpPr>
              <a:spLocks noEditPoints="1"/>
            </p:cNvSpPr>
            <p:nvPr/>
          </p:nvSpPr>
          <p:spPr bwMode="auto">
            <a:xfrm>
              <a:off x="5613484" y="7633995"/>
              <a:ext cx="23813" cy="17463"/>
            </a:xfrm>
            <a:custGeom>
              <a:avLst/>
              <a:gdLst>
                <a:gd name="T0" fmla="*/ 2 w 8"/>
                <a:gd name="T1" fmla="*/ 4 h 6"/>
                <a:gd name="T2" fmla="*/ 3 w 8"/>
                <a:gd name="T3" fmla="*/ 1 h 6"/>
                <a:gd name="T4" fmla="*/ 4 w 8"/>
                <a:gd name="T5" fmla="*/ 2 h 6"/>
                <a:gd name="T6" fmla="*/ 5 w 8"/>
                <a:gd name="T7" fmla="*/ 3 h 6"/>
                <a:gd name="T8" fmla="*/ 2 w 8"/>
                <a:gd name="T9" fmla="*/ 4 h 6"/>
                <a:gd name="T10" fmla="*/ 1 w 8"/>
                <a:gd name="T11" fmla="*/ 0 h 6"/>
                <a:gd name="T12" fmla="*/ 2 w 8"/>
                <a:gd name="T13" fmla="*/ 1 h 6"/>
                <a:gd name="T14" fmla="*/ 1 w 8"/>
                <a:gd name="T15" fmla="*/ 4 h 6"/>
                <a:gd name="T16" fmla="*/ 0 w 8"/>
                <a:gd name="T17" fmla="*/ 3 h 6"/>
                <a:gd name="T18" fmla="*/ 0 w 8"/>
                <a:gd name="T19" fmla="*/ 4 h 6"/>
                <a:gd name="T20" fmla="*/ 1 w 8"/>
                <a:gd name="T21" fmla="*/ 4 h 6"/>
                <a:gd name="T22" fmla="*/ 1 w 8"/>
                <a:gd name="T23" fmla="*/ 4 h 6"/>
                <a:gd name="T24" fmla="*/ 1 w 8"/>
                <a:gd name="T25" fmla="*/ 4 h 6"/>
                <a:gd name="T26" fmla="*/ 2 w 8"/>
                <a:gd name="T27" fmla="*/ 4 h 6"/>
                <a:gd name="T28" fmla="*/ 4 w 8"/>
                <a:gd name="T29" fmla="*/ 5 h 6"/>
                <a:gd name="T30" fmla="*/ 4 w 8"/>
                <a:gd name="T31" fmla="*/ 5 h 6"/>
                <a:gd name="T32" fmla="*/ 4 w 8"/>
                <a:gd name="T33" fmla="*/ 4 h 6"/>
                <a:gd name="T34" fmla="*/ 4 w 8"/>
                <a:gd name="T35" fmla="*/ 4 h 6"/>
                <a:gd name="T36" fmla="*/ 5 w 8"/>
                <a:gd name="T37" fmla="*/ 4 h 6"/>
                <a:gd name="T38" fmla="*/ 5 w 8"/>
                <a:gd name="T39" fmla="*/ 5 h 6"/>
                <a:gd name="T40" fmla="*/ 5 w 8"/>
                <a:gd name="T41" fmla="*/ 5 h 6"/>
                <a:gd name="T42" fmla="*/ 7 w 8"/>
                <a:gd name="T43" fmla="*/ 5 h 6"/>
                <a:gd name="T44" fmla="*/ 6 w 8"/>
                <a:gd name="T45" fmla="*/ 4 h 6"/>
                <a:gd name="T46" fmla="*/ 6 w 8"/>
                <a:gd name="T47" fmla="*/ 3 h 6"/>
                <a:gd name="T48" fmla="*/ 7 w 8"/>
                <a:gd name="T49" fmla="*/ 2 h 6"/>
                <a:gd name="T50" fmla="*/ 8 w 8"/>
                <a:gd name="T51" fmla="*/ 2 h 6"/>
                <a:gd name="T52" fmla="*/ 7 w 8"/>
                <a:gd name="T53" fmla="*/ 2 h 6"/>
                <a:gd name="T54" fmla="*/ 6 w 8"/>
                <a:gd name="T55" fmla="*/ 2 h 6"/>
                <a:gd name="T56" fmla="*/ 6 w 8"/>
                <a:gd name="T57" fmla="*/ 2 h 6"/>
                <a:gd name="T58" fmla="*/ 6 w 8"/>
                <a:gd name="T59" fmla="*/ 2 h 6"/>
                <a:gd name="T60" fmla="*/ 6 w 8"/>
                <a:gd name="T61" fmla="*/ 3 h 6"/>
                <a:gd name="T62" fmla="*/ 5 w 8"/>
                <a:gd name="T63" fmla="*/ 2 h 6"/>
                <a:gd name="T64" fmla="*/ 6 w 8"/>
                <a:gd name="T65" fmla="*/ 2 h 6"/>
                <a:gd name="T66" fmla="*/ 6 w 8"/>
                <a:gd name="T67" fmla="*/ 2 h 6"/>
                <a:gd name="T68" fmla="*/ 6 w 8"/>
                <a:gd name="T69" fmla="*/ 1 h 6"/>
                <a:gd name="T70" fmla="*/ 4 w 8"/>
                <a:gd name="T71" fmla="*/ 1 h 6"/>
                <a:gd name="T72" fmla="*/ 1 w 8"/>
                <a:gd name="T7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 h="6">
                  <a:moveTo>
                    <a:pt x="2" y="4"/>
                  </a:moveTo>
                  <a:cubicBezTo>
                    <a:pt x="2" y="4"/>
                    <a:pt x="3" y="1"/>
                    <a:pt x="3" y="1"/>
                  </a:cubicBezTo>
                  <a:cubicBezTo>
                    <a:pt x="4" y="1"/>
                    <a:pt x="4" y="1"/>
                    <a:pt x="4" y="2"/>
                  </a:cubicBezTo>
                  <a:cubicBezTo>
                    <a:pt x="4" y="2"/>
                    <a:pt x="5" y="3"/>
                    <a:pt x="5" y="3"/>
                  </a:cubicBezTo>
                  <a:cubicBezTo>
                    <a:pt x="4" y="4"/>
                    <a:pt x="3" y="4"/>
                    <a:pt x="2" y="4"/>
                  </a:cubicBezTo>
                  <a:moveTo>
                    <a:pt x="1" y="0"/>
                  </a:moveTo>
                  <a:cubicBezTo>
                    <a:pt x="1" y="1"/>
                    <a:pt x="2" y="1"/>
                    <a:pt x="2" y="1"/>
                  </a:cubicBezTo>
                  <a:cubicBezTo>
                    <a:pt x="2" y="1"/>
                    <a:pt x="1" y="3"/>
                    <a:pt x="1" y="4"/>
                  </a:cubicBezTo>
                  <a:cubicBezTo>
                    <a:pt x="0" y="3"/>
                    <a:pt x="0" y="3"/>
                    <a:pt x="0" y="3"/>
                  </a:cubicBezTo>
                  <a:cubicBezTo>
                    <a:pt x="0" y="4"/>
                    <a:pt x="0" y="4"/>
                    <a:pt x="0" y="4"/>
                  </a:cubicBezTo>
                  <a:cubicBezTo>
                    <a:pt x="1" y="4"/>
                    <a:pt x="1" y="4"/>
                    <a:pt x="1" y="4"/>
                  </a:cubicBezTo>
                  <a:cubicBezTo>
                    <a:pt x="1" y="4"/>
                    <a:pt x="1" y="4"/>
                    <a:pt x="1" y="4"/>
                  </a:cubicBezTo>
                  <a:cubicBezTo>
                    <a:pt x="1" y="4"/>
                    <a:pt x="1" y="4"/>
                    <a:pt x="1" y="4"/>
                  </a:cubicBezTo>
                  <a:cubicBezTo>
                    <a:pt x="2" y="4"/>
                    <a:pt x="2" y="4"/>
                    <a:pt x="2" y="4"/>
                  </a:cubicBezTo>
                  <a:cubicBezTo>
                    <a:pt x="4" y="5"/>
                    <a:pt x="4" y="5"/>
                    <a:pt x="4" y="5"/>
                  </a:cubicBezTo>
                  <a:cubicBezTo>
                    <a:pt x="4" y="5"/>
                    <a:pt x="4" y="5"/>
                    <a:pt x="4" y="5"/>
                  </a:cubicBezTo>
                  <a:cubicBezTo>
                    <a:pt x="4" y="4"/>
                    <a:pt x="4" y="4"/>
                    <a:pt x="4" y="4"/>
                  </a:cubicBezTo>
                  <a:cubicBezTo>
                    <a:pt x="4" y="4"/>
                    <a:pt x="4" y="4"/>
                    <a:pt x="4" y="4"/>
                  </a:cubicBezTo>
                  <a:cubicBezTo>
                    <a:pt x="4" y="4"/>
                    <a:pt x="5" y="4"/>
                    <a:pt x="5" y="4"/>
                  </a:cubicBezTo>
                  <a:cubicBezTo>
                    <a:pt x="5" y="4"/>
                    <a:pt x="5" y="4"/>
                    <a:pt x="5" y="5"/>
                  </a:cubicBezTo>
                  <a:cubicBezTo>
                    <a:pt x="5" y="5"/>
                    <a:pt x="5" y="5"/>
                    <a:pt x="5" y="5"/>
                  </a:cubicBezTo>
                  <a:cubicBezTo>
                    <a:pt x="5" y="5"/>
                    <a:pt x="7" y="5"/>
                    <a:pt x="7" y="5"/>
                  </a:cubicBezTo>
                  <a:cubicBezTo>
                    <a:pt x="7" y="5"/>
                    <a:pt x="7" y="6"/>
                    <a:pt x="6" y="4"/>
                  </a:cubicBezTo>
                  <a:cubicBezTo>
                    <a:pt x="6" y="4"/>
                    <a:pt x="6" y="3"/>
                    <a:pt x="6" y="3"/>
                  </a:cubicBezTo>
                  <a:cubicBezTo>
                    <a:pt x="7" y="2"/>
                    <a:pt x="7" y="2"/>
                    <a:pt x="7" y="2"/>
                  </a:cubicBezTo>
                  <a:cubicBezTo>
                    <a:pt x="7" y="2"/>
                    <a:pt x="8" y="2"/>
                    <a:pt x="8" y="2"/>
                  </a:cubicBezTo>
                  <a:cubicBezTo>
                    <a:pt x="8" y="2"/>
                    <a:pt x="8" y="2"/>
                    <a:pt x="7" y="2"/>
                  </a:cubicBezTo>
                  <a:cubicBezTo>
                    <a:pt x="7" y="2"/>
                    <a:pt x="6" y="2"/>
                    <a:pt x="6" y="2"/>
                  </a:cubicBezTo>
                  <a:cubicBezTo>
                    <a:pt x="6" y="2"/>
                    <a:pt x="6" y="2"/>
                    <a:pt x="6" y="2"/>
                  </a:cubicBezTo>
                  <a:cubicBezTo>
                    <a:pt x="6" y="2"/>
                    <a:pt x="6" y="2"/>
                    <a:pt x="6" y="2"/>
                  </a:cubicBezTo>
                  <a:cubicBezTo>
                    <a:pt x="6" y="2"/>
                    <a:pt x="6" y="3"/>
                    <a:pt x="6" y="3"/>
                  </a:cubicBezTo>
                  <a:cubicBezTo>
                    <a:pt x="5" y="2"/>
                    <a:pt x="5" y="2"/>
                    <a:pt x="5" y="2"/>
                  </a:cubicBezTo>
                  <a:cubicBezTo>
                    <a:pt x="6" y="2"/>
                    <a:pt x="6" y="2"/>
                    <a:pt x="6" y="2"/>
                  </a:cubicBezTo>
                  <a:cubicBezTo>
                    <a:pt x="6" y="2"/>
                    <a:pt x="6" y="2"/>
                    <a:pt x="6" y="2"/>
                  </a:cubicBezTo>
                  <a:cubicBezTo>
                    <a:pt x="6" y="1"/>
                    <a:pt x="6" y="1"/>
                    <a:pt x="6" y="1"/>
                  </a:cubicBezTo>
                  <a:cubicBezTo>
                    <a:pt x="4" y="1"/>
                    <a:pt x="4" y="1"/>
                    <a:pt x="4" y="1"/>
                  </a:cubicBezTo>
                  <a:cubicBezTo>
                    <a:pt x="3" y="1"/>
                    <a:pt x="2"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4" name="Freeform 120"/>
            <p:cNvSpPr>
              <a:spLocks/>
            </p:cNvSpPr>
            <p:nvPr/>
          </p:nvSpPr>
          <p:spPr bwMode="auto">
            <a:xfrm>
              <a:off x="5605547" y="7665745"/>
              <a:ext cx="23813" cy="14288"/>
            </a:xfrm>
            <a:custGeom>
              <a:avLst/>
              <a:gdLst>
                <a:gd name="T0" fmla="*/ 2 w 8"/>
                <a:gd name="T1" fmla="*/ 3 h 5"/>
                <a:gd name="T2" fmla="*/ 1 w 8"/>
                <a:gd name="T3" fmla="*/ 3 h 5"/>
                <a:gd name="T4" fmla="*/ 0 w 8"/>
                <a:gd name="T5" fmla="*/ 3 h 5"/>
                <a:gd name="T6" fmla="*/ 0 w 8"/>
                <a:gd name="T7" fmla="*/ 4 h 5"/>
                <a:gd name="T8" fmla="*/ 1 w 8"/>
                <a:gd name="T9" fmla="*/ 4 h 5"/>
                <a:gd name="T10" fmla="*/ 1 w 8"/>
                <a:gd name="T11" fmla="*/ 4 h 5"/>
                <a:gd name="T12" fmla="*/ 1 w 8"/>
                <a:gd name="T13" fmla="*/ 4 h 5"/>
                <a:gd name="T14" fmla="*/ 2 w 8"/>
                <a:gd name="T15" fmla="*/ 4 h 5"/>
                <a:gd name="T16" fmla="*/ 1 w 8"/>
                <a:gd name="T17" fmla="*/ 4 h 5"/>
                <a:gd name="T18" fmla="*/ 2 w 8"/>
                <a:gd name="T19" fmla="*/ 3 h 5"/>
                <a:gd name="T20" fmla="*/ 3 w 8"/>
                <a:gd name="T21" fmla="*/ 4 h 5"/>
                <a:gd name="T22" fmla="*/ 2 w 8"/>
                <a:gd name="T23" fmla="*/ 4 h 5"/>
                <a:gd name="T24" fmla="*/ 6 w 8"/>
                <a:gd name="T25" fmla="*/ 5 h 5"/>
                <a:gd name="T26" fmla="*/ 6 w 8"/>
                <a:gd name="T27" fmla="*/ 5 h 5"/>
                <a:gd name="T28" fmla="*/ 6 w 8"/>
                <a:gd name="T29" fmla="*/ 4 h 5"/>
                <a:gd name="T30" fmla="*/ 7 w 8"/>
                <a:gd name="T31" fmla="*/ 2 h 5"/>
                <a:gd name="T32" fmla="*/ 7 w 8"/>
                <a:gd name="T33" fmla="*/ 2 h 5"/>
                <a:gd name="T34" fmla="*/ 5 w 8"/>
                <a:gd name="T35" fmla="*/ 1 h 5"/>
                <a:gd name="T36" fmla="*/ 6 w 8"/>
                <a:gd name="T37" fmla="*/ 2 h 5"/>
                <a:gd name="T38" fmla="*/ 5 w 8"/>
                <a:gd name="T39" fmla="*/ 4 h 5"/>
                <a:gd name="T40" fmla="*/ 4 w 8"/>
                <a:gd name="T41" fmla="*/ 4 h 5"/>
                <a:gd name="T42" fmla="*/ 3 w 8"/>
                <a:gd name="T43" fmla="*/ 2 h 5"/>
                <a:gd name="T44" fmla="*/ 5 w 8"/>
                <a:gd name="T45" fmla="*/ 1 h 5"/>
                <a:gd name="T46" fmla="*/ 5 w 8"/>
                <a:gd name="T47" fmla="*/ 1 h 5"/>
                <a:gd name="T48" fmla="*/ 5 w 8"/>
                <a:gd name="T49" fmla="*/ 1 h 5"/>
                <a:gd name="T50" fmla="*/ 4 w 8"/>
                <a:gd name="T51" fmla="*/ 1 h 5"/>
                <a:gd name="T52" fmla="*/ 3 w 8"/>
                <a:gd name="T53" fmla="*/ 1 h 5"/>
                <a:gd name="T54" fmla="*/ 4 w 8"/>
                <a:gd name="T55" fmla="*/ 1 h 5"/>
                <a:gd name="T56" fmla="*/ 3 w 8"/>
                <a:gd name="T57" fmla="*/ 2 h 5"/>
                <a:gd name="T58" fmla="*/ 3 w 8"/>
                <a:gd name="T59" fmla="*/ 1 h 5"/>
                <a:gd name="T60" fmla="*/ 3 w 8"/>
                <a:gd name="T61" fmla="*/ 1 h 5"/>
                <a:gd name="T62" fmla="*/ 3 w 8"/>
                <a:gd name="T63" fmla="*/ 1 h 5"/>
                <a:gd name="T64" fmla="*/ 1 w 8"/>
                <a:gd name="T65" fmla="*/ 0 h 5"/>
                <a:gd name="T66" fmla="*/ 1 w 8"/>
                <a:gd name="T67" fmla="*/ 1 h 5"/>
                <a:gd name="T68" fmla="*/ 2 w 8"/>
                <a:gd name="T6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5">
                  <a:moveTo>
                    <a:pt x="2" y="3"/>
                  </a:moveTo>
                  <a:cubicBezTo>
                    <a:pt x="2" y="3"/>
                    <a:pt x="1" y="3"/>
                    <a:pt x="1" y="3"/>
                  </a:cubicBezTo>
                  <a:cubicBezTo>
                    <a:pt x="1" y="3"/>
                    <a:pt x="1" y="3"/>
                    <a:pt x="0" y="3"/>
                  </a:cubicBezTo>
                  <a:cubicBezTo>
                    <a:pt x="0" y="3"/>
                    <a:pt x="0" y="3"/>
                    <a:pt x="0" y="4"/>
                  </a:cubicBezTo>
                  <a:cubicBezTo>
                    <a:pt x="0" y="4"/>
                    <a:pt x="0" y="4"/>
                    <a:pt x="1" y="4"/>
                  </a:cubicBezTo>
                  <a:cubicBezTo>
                    <a:pt x="1" y="4"/>
                    <a:pt x="1" y="4"/>
                    <a:pt x="1" y="4"/>
                  </a:cubicBezTo>
                  <a:cubicBezTo>
                    <a:pt x="1" y="4"/>
                    <a:pt x="1" y="4"/>
                    <a:pt x="1" y="4"/>
                  </a:cubicBezTo>
                  <a:cubicBezTo>
                    <a:pt x="2" y="4"/>
                    <a:pt x="1" y="4"/>
                    <a:pt x="2" y="4"/>
                  </a:cubicBezTo>
                  <a:cubicBezTo>
                    <a:pt x="2" y="4"/>
                    <a:pt x="1" y="4"/>
                    <a:pt x="1" y="4"/>
                  </a:cubicBezTo>
                  <a:cubicBezTo>
                    <a:pt x="1" y="3"/>
                    <a:pt x="2" y="3"/>
                    <a:pt x="2" y="3"/>
                  </a:cubicBezTo>
                  <a:cubicBezTo>
                    <a:pt x="3" y="4"/>
                    <a:pt x="3" y="4"/>
                    <a:pt x="3" y="4"/>
                  </a:cubicBezTo>
                  <a:cubicBezTo>
                    <a:pt x="2" y="4"/>
                    <a:pt x="2" y="4"/>
                    <a:pt x="2" y="4"/>
                  </a:cubicBezTo>
                  <a:cubicBezTo>
                    <a:pt x="2" y="4"/>
                    <a:pt x="5" y="5"/>
                    <a:pt x="6" y="5"/>
                  </a:cubicBezTo>
                  <a:cubicBezTo>
                    <a:pt x="6" y="5"/>
                    <a:pt x="6" y="5"/>
                    <a:pt x="6" y="5"/>
                  </a:cubicBezTo>
                  <a:cubicBezTo>
                    <a:pt x="6" y="4"/>
                    <a:pt x="6" y="5"/>
                    <a:pt x="6" y="4"/>
                  </a:cubicBezTo>
                  <a:cubicBezTo>
                    <a:pt x="6" y="4"/>
                    <a:pt x="7" y="2"/>
                    <a:pt x="7" y="2"/>
                  </a:cubicBezTo>
                  <a:cubicBezTo>
                    <a:pt x="7" y="2"/>
                    <a:pt x="8" y="2"/>
                    <a:pt x="7" y="2"/>
                  </a:cubicBezTo>
                  <a:cubicBezTo>
                    <a:pt x="7" y="2"/>
                    <a:pt x="5" y="1"/>
                    <a:pt x="5" y="1"/>
                  </a:cubicBezTo>
                  <a:cubicBezTo>
                    <a:pt x="5" y="1"/>
                    <a:pt x="5" y="1"/>
                    <a:pt x="6" y="2"/>
                  </a:cubicBezTo>
                  <a:cubicBezTo>
                    <a:pt x="6" y="2"/>
                    <a:pt x="5" y="4"/>
                    <a:pt x="5" y="4"/>
                  </a:cubicBezTo>
                  <a:cubicBezTo>
                    <a:pt x="4" y="4"/>
                    <a:pt x="4" y="4"/>
                    <a:pt x="4" y="4"/>
                  </a:cubicBezTo>
                  <a:cubicBezTo>
                    <a:pt x="3" y="3"/>
                    <a:pt x="3" y="3"/>
                    <a:pt x="3" y="2"/>
                  </a:cubicBezTo>
                  <a:cubicBezTo>
                    <a:pt x="5" y="1"/>
                    <a:pt x="5" y="1"/>
                    <a:pt x="5" y="1"/>
                  </a:cubicBezTo>
                  <a:cubicBezTo>
                    <a:pt x="5" y="1"/>
                    <a:pt x="5" y="1"/>
                    <a:pt x="5" y="1"/>
                  </a:cubicBezTo>
                  <a:cubicBezTo>
                    <a:pt x="5" y="1"/>
                    <a:pt x="5" y="1"/>
                    <a:pt x="5" y="1"/>
                  </a:cubicBezTo>
                  <a:cubicBezTo>
                    <a:pt x="5" y="1"/>
                    <a:pt x="5" y="1"/>
                    <a:pt x="4" y="1"/>
                  </a:cubicBezTo>
                  <a:cubicBezTo>
                    <a:pt x="3" y="1"/>
                    <a:pt x="4" y="1"/>
                    <a:pt x="3" y="1"/>
                  </a:cubicBezTo>
                  <a:cubicBezTo>
                    <a:pt x="4" y="1"/>
                    <a:pt x="4" y="1"/>
                    <a:pt x="4" y="1"/>
                  </a:cubicBezTo>
                  <a:cubicBezTo>
                    <a:pt x="4" y="1"/>
                    <a:pt x="3" y="2"/>
                    <a:pt x="3" y="2"/>
                  </a:cubicBezTo>
                  <a:cubicBezTo>
                    <a:pt x="3" y="1"/>
                    <a:pt x="3" y="1"/>
                    <a:pt x="3" y="1"/>
                  </a:cubicBezTo>
                  <a:cubicBezTo>
                    <a:pt x="3" y="1"/>
                    <a:pt x="3" y="1"/>
                    <a:pt x="3" y="1"/>
                  </a:cubicBezTo>
                  <a:cubicBezTo>
                    <a:pt x="3" y="1"/>
                    <a:pt x="3" y="1"/>
                    <a:pt x="3" y="1"/>
                  </a:cubicBezTo>
                  <a:cubicBezTo>
                    <a:pt x="2" y="1"/>
                    <a:pt x="1" y="0"/>
                    <a:pt x="1" y="0"/>
                  </a:cubicBezTo>
                  <a:cubicBezTo>
                    <a:pt x="1" y="1"/>
                    <a:pt x="1" y="0"/>
                    <a:pt x="1" y="1"/>
                  </a:cubicBezTo>
                  <a:lnTo>
                    <a:pt x="2"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5" name="Freeform 121"/>
            <p:cNvSpPr>
              <a:spLocks/>
            </p:cNvSpPr>
            <p:nvPr/>
          </p:nvSpPr>
          <p:spPr bwMode="auto">
            <a:xfrm>
              <a:off x="5596022" y="7770520"/>
              <a:ext cx="9525" cy="28575"/>
            </a:xfrm>
            <a:custGeom>
              <a:avLst/>
              <a:gdLst>
                <a:gd name="T0" fmla="*/ 3 w 3"/>
                <a:gd name="T1" fmla="*/ 9 h 10"/>
                <a:gd name="T2" fmla="*/ 3 w 3"/>
                <a:gd name="T3" fmla="*/ 9 h 10"/>
                <a:gd name="T4" fmla="*/ 2 w 3"/>
                <a:gd name="T5" fmla="*/ 8 h 10"/>
                <a:gd name="T6" fmla="*/ 2 w 3"/>
                <a:gd name="T7" fmla="*/ 2 h 10"/>
                <a:gd name="T8" fmla="*/ 2 w 3"/>
                <a:gd name="T9" fmla="*/ 0 h 10"/>
                <a:gd name="T10" fmla="*/ 1 w 3"/>
                <a:gd name="T11" fmla="*/ 1 h 10"/>
                <a:gd name="T12" fmla="*/ 0 w 3"/>
                <a:gd name="T13" fmla="*/ 1 h 10"/>
                <a:gd name="T14" fmla="*/ 0 w 3"/>
                <a:gd name="T15" fmla="*/ 1 h 10"/>
                <a:gd name="T16" fmla="*/ 1 w 3"/>
                <a:gd name="T17" fmla="*/ 3 h 10"/>
                <a:gd name="T18" fmla="*/ 1 w 3"/>
                <a:gd name="T19" fmla="*/ 8 h 10"/>
                <a:gd name="T20" fmla="*/ 1 w 3"/>
                <a:gd name="T21" fmla="*/ 9 h 10"/>
                <a:gd name="T22" fmla="*/ 1 w 3"/>
                <a:gd name="T23" fmla="*/ 10 h 10"/>
                <a:gd name="T24" fmla="*/ 2 w 3"/>
                <a:gd name="T25" fmla="*/ 9 h 10"/>
                <a:gd name="T26" fmla="*/ 3 w 3"/>
                <a:gd name="T2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10">
                  <a:moveTo>
                    <a:pt x="3" y="9"/>
                  </a:moveTo>
                  <a:cubicBezTo>
                    <a:pt x="3" y="9"/>
                    <a:pt x="3" y="9"/>
                    <a:pt x="3" y="9"/>
                  </a:cubicBezTo>
                  <a:cubicBezTo>
                    <a:pt x="3" y="9"/>
                    <a:pt x="2" y="9"/>
                    <a:pt x="2" y="8"/>
                  </a:cubicBezTo>
                  <a:cubicBezTo>
                    <a:pt x="2" y="7"/>
                    <a:pt x="2" y="3"/>
                    <a:pt x="2" y="2"/>
                  </a:cubicBezTo>
                  <a:cubicBezTo>
                    <a:pt x="2" y="0"/>
                    <a:pt x="2" y="1"/>
                    <a:pt x="2" y="0"/>
                  </a:cubicBezTo>
                  <a:cubicBezTo>
                    <a:pt x="2" y="0"/>
                    <a:pt x="1" y="0"/>
                    <a:pt x="1" y="1"/>
                  </a:cubicBezTo>
                  <a:cubicBezTo>
                    <a:pt x="1" y="1"/>
                    <a:pt x="0" y="1"/>
                    <a:pt x="0" y="1"/>
                  </a:cubicBezTo>
                  <a:cubicBezTo>
                    <a:pt x="0" y="1"/>
                    <a:pt x="0" y="1"/>
                    <a:pt x="0" y="1"/>
                  </a:cubicBezTo>
                  <a:cubicBezTo>
                    <a:pt x="1" y="1"/>
                    <a:pt x="1" y="2"/>
                    <a:pt x="1" y="3"/>
                  </a:cubicBezTo>
                  <a:cubicBezTo>
                    <a:pt x="1" y="8"/>
                    <a:pt x="1" y="8"/>
                    <a:pt x="1" y="8"/>
                  </a:cubicBezTo>
                  <a:cubicBezTo>
                    <a:pt x="1" y="10"/>
                    <a:pt x="1" y="9"/>
                    <a:pt x="1" y="9"/>
                  </a:cubicBezTo>
                  <a:cubicBezTo>
                    <a:pt x="1" y="10"/>
                    <a:pt x="1" y="10"/>
                    <a:pt x="1" y="10"/>
                  </a:cubicBezTo>
                  <a:cubicBezTo>
                    <a:pt x="2" y="9"/>
                    <a:pt x="2" y="9"/>
                    <a:pt x="2" y="9"/>
                  </a:cubicBezTo>
                  <a:cubicBezTo>
                    <a:pt x="3" y="9"/>
                    <a:pt x="3" y="9"/>
                    <a:pt x="3"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6" name="Freeform 122"/>
            <p:cNvSpPr>
              <a:spLocks/>
            </p:cNvSpPr>
            <p:nvPr/>
          </p:nvSpPr>
          <p:spPr bwMode="auto">
            <a:xfrm>
              <a:off x="5492834" y="7775282"/>
              <a:ext cx="9525" cy="26988"/>
            </a:xfrm>
            <a:custGeom>
              <a:avLst/>
              <a:gdLst>
                <a:gd name="T0" fmla="*/ 1 w 3"/>
                <a:gd name="T1" fmla="*/ 0 h 9"/>
                <a:gd name="T2" fmla="*/ 1 w 3"/>
                <a:gd name="T3" fmla="*/ 1 h 9"/>
                <a:gd name="T4" fmla="*/ 1 w 3"/>
                <a:gd name="T5" fmla="*/ 1 h 9"/>
                <a:gd name="T6" fmla="*/ 1 w 3"/>
                <a:gd name="T7" fmla="*/ 2 h 9"/>
                <a:gd name="T8" fmla="*/ 1 w 3"/>
                <a:gd name="T9" fmla="*/ 8 h 9"/>
                <a:gd name="T10" fmla="*/ 1 w 3"/>
                <a:gd name="T11" fmla="*/ 9 h 9"/>
                <a:gd name="T12" fmla="*/ 0 w 3"/>
                <a:gd name="T13" fmla="*/ 9 h 9"/>
                <a:gd name="T14" fmla="*/ 1 w 3"/>
                <a:gd name="T15" fmla="*/ 9 h 9"/>
                <a:gd name="T16" fmla="*/ 3 w 3"/>
                <a:gd name="T17" fmla="*/ 9 h 9"/>
                <a:gd name="T18" fmla="*/ 2 w 3"/>
                <a:gd name="T19" fmla="*/ 8 h 9"/>
                <a:gd name="T20" fmla="*/ 3 w 3"/>
                <a:gd name="T21" fmla="*/ 2 h 9"/>
                <a:gd name="T22" fmla="*/ 3 w 3"/>
                <a:gd name="T23" fmla="*/ 1 h 9"/>
                <a:gd name="T24" fmla="*/ 3 w 3"/>
                <a:gd name="T25" fmla="*/ 1 h 9"/>
                <a:gd name="T26" fmla="*/ 3 w 3"/>
                <a:gd name="T27" fmla="*/ 1 h 9"/>
                <a:gd name="T28" fmla="*/ 1 w 3"/>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9">
                  <a:moveTo>
                    <a:pt x="1" y="0"/>
                  </a:moveTo>
                  <a:cubicBezTo>
                    <a:pt x="1" y="0"/>
                    <a:pt x="1" y="0"/>
                    <a:pt x="1" y="1"/>
                  </a:cubicBezTo>
                  <a:cubicBezTo>
                    <a:pt x="1" y="1"/>
                    <a:pt x="1" y="1"/>
                    <a:pt x="1" y="1"/>
                  </a:cubicBezTo>
                  <a:cubicBezTo>
                    <a:pt x="1" y="1"/>
                    <a:pt x="1" y="2"/>
                    <a:pt x="1" y="2"/>
                  </a:cubicBezTo>
                  <a:cubicBezTo>
                    <a:pt x="1" y="3"/>
                    <a:pt x="1" y="8"/>
                    <a:pt x="1" y="8"/>
                  </a:cubicBezTo>
                  <a:cubicBezTo>
                    <a:pt x="1" y="9"/>
                    <a:pt x="1" y="9"/>
                    <a:pt x="1" y="9"/>
                  </a:cubicBezTo>
                  <a:cubicBezTo>
                    <a:pt x="0" y="9"/>
                    <a:pt x="0" y="9"/>
                    <a:pt x="0" y="9"/>
                  </a:cubicBezTo>
                  <a:cubicBezTo>
                    <a:pt x="0" y="9"/>
                    <a:pt x="0" y="9"/>
                    <a:pt x="1" y="9"/>
                  </a:cubicBezTo>
                  <a:cubicBezTo>
                    <a:pt x="1" y="9"/>
                    <a:pt x="3" y="9"/>
                    <a:pt x="3" y="9"/>
                  </a:cubicBezTo>
                  <a:cubicBezTo>
                    <a:pt x="3" y="8"/>
                    <a:pt x="2" y="9"/>
                    <a:pt x="2" y="8"/>
                  </a:cubicBezTo>
                  <a:cubicBezTo>
                    <a:pt x="3" y="2"/>
                    <a:pt x="3" y="2"/>
                    <a:pt x="3" y="2"/>
                  </a:cubicBezTo>
                  <a:cubicBezTo>
                    <a:pt x="3" y="0"/>
                    <a:pt x="3" y="1"/>
                    <a:pt x="3" y="1"/>
                  </a:cubicBezTo>
                  <a:cubicBezTo>
                    <a:pt x="3" y="1"/>
                    <a:pt x="3" y="1"/>
                    <a:pt x="3" y="1"/>
                  </a:cubicBezTo>
                  <a:cubicBezTo>
                    <a:pt x="3" y="1"/>
                    <a:pt x="3" y="1"/>
                    <a:pt x="3"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7" name="Freeform 123"/>
            <p:cNvSpPr>
              <a:spLocks/>
            </p:cNvSpPr>
            <p:nvPr/>
          </p:nvSpPr>
          <p:spPr bwMode="auto">
            <a:xfrm>
              <a:off x="5572209" y="7638757"/>
              <a:ext cx="20638" cy="15875"/>
            </a:xfrm>
            <a:custGeom>
              <a:avLst/>
              <a:gdLst>
                <a:gd name="T0" fmla="*/ 1 w 7"/>
                <a:gd name="T1" fmla="*/ 3 h 5"/>
                <a:gd name="T2" fmla="*/ 0 w 7"/>
                <a:gd name="T3" fmla="*/ 3 h 5"/>
                <a:gd name="T4" fmla="*/ 0 w 7"/>
                <a:gd name="T5" fmla="*/ 3 h 5"/>
                <a:gd name="T6" fmla="*/ 2 w 7"/>
                <a:gd name="T7" fmla="*/ 4 h 5"/>
                <a:gd name="T8" fmla="*/ 2 w 7"/>
                <a:gd name="T9" fmla="*/ 4 h 5"/>
                <a:gd name="T10" fmla="*/ 3 w 7"/>
                <a:gd name="T11" fmla="*/ 1 h 5"/>
                <a:gd name="T12" fmla="*/ 4 w 7"/>
                <a:gd name="T13" fmla="*/ 2 h 5"/>
                <a:gd name="T14" fmla="*/ 4 w 7"/>
                <a:gd name="T15" fmla="*/ 4 h 5"/>
                <a:gd name="T16" fmla="*/ 6 w 7"/>
                <a:gd name="T17" fmla="*/ 3 h 5"/>
                <a:gd name="T18" fmla="*/ 7 w 7"/>
                <a:gd name="T19" fmla="*/ 2 h 5"/>
                <a:gd name="T20" fmla="*/ 7 w 7"/>
                <a:gd name="T21" fmla="*/ 2 h 5"/>
                <a:gd name="T22" fmla="*/ 7 w 7"/>
                <a:gd name="T23" fmla="*/ 2 h 5"/>
                <a:gd name="T24" fmla="*/ 6 w 7"/>
                <a:gd name="T25" fmla="*/ 1 h 5"/>
                <a:gd name="T26" fmla="*/ 6 w 7"/>
                <a:gd name="T27" fmla="*/ 2 h 5"/>
                <a:gd name="T28" fmla="*/ 6 w 7"/>
                <a:gd name="T29" fmla="*/ 2 h 5"/>
                <a:gd name="T30" fmla="*/ 6 w 7"/>
                <a:gd name="T31" fmla="*/ 3 h 5"/>
                <a:gd name="T32" fmla="*/ 5 w 7"/>
                <a:gd name="T33" fmla="*/ 4 h 5"/>
                <a:gd name="T34" fmla="*/ 5 w 7"/>
                <a:gd name="T35" fmla="*/ 3 h 5"/>
                <a:gd name="T36" fmla="*/ 5 w 7"/>
                <a:gd name="T37" fmla="*/ 1 h 5"/>
                <a:gd name="T38" fmla="*/ 5 w 7"/>
                <a:gd name="T39" fmla="*/ 1 h 5"/>
                <a:gd name="T40" fmla="*/ 5 w 7"/>
                <a:gd name="T41" fmla="*/ 1 h 5"/>
                <a:gd name="T42" fmla="*/ 3 w 7"/>
                <a:gd name="T43" fmla="*/ 1 h 5"/>
                <a:gd name="T44" fmla="*/ 1 w 7"/>
                <a:gd name="T45" fmla="*/ 0 h 5"/>
                <a:gd name="T46" fmla="*/ 1 w 7"/>
                <a:gd name="T47" fmla="*/ 0 h 5"/>
                <a:gd name="T48" fmla="*/ 1 w 7"/>
                <a:gd name="T49" fmla="*/ 1 h 5"/>
                <a:gd name="T50" fmla="*/ 1 w 7"/>
                <a:gd name="T5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 h="5">
                  <a:moveTo>
                    <a:pt x="1" y="3"/>
                  </a:moveTo>
                  <a:cubicBezTo>
                    <a:pt x="0" y="3"/>
                    <a:pt x="0" y="3"/>
                    <a:pt x="0" y="3"/>
                  </a:cubicBezTo>
                  <a:cubicBezTo>
                    <a:pt x="0" y="3"/>
                    <a:pt x="0" y="3"/>
                    <a:pt x="0" y="3"/>
                  </a:cubicBezTo>
                  <a:cubicBezTo>
                    <a:pt x="0" y="3"/>
                    <a:pt x="2" y="4"/>
                    <a:pt x="2" y="4"/>
                  </a:cubicBezTo>
                  <a:cubicBezTo>
                    <a:pt x="2" y="4"/>
                    <a:pt x="2" y="4"/>
                    <a:pt x="2" y="4"/>
                  </a:cubicBezTo>
                  <a:cubicBezTo>
                    <a:pt x="2" y="3"/>
                    <a:pt x="3" y="1"/>
                    <a:pt x="3" y="1"/>
                  </a:cubicBezTo>
                  <a:cubicBezTo>
                    <a:pt x="4" y="1"/>
                    <a:pt x="4" y="1"/>
                    <a:pt x="4" y="2"/>
                  </a:cubicBezTo>
                  <a:cubicBezTo>
                    <a:pt x="4" y="4"/>
                    <a:pt x="4" y="4"/>
                    <a:pt x="4" y="4"/>
                  </a:cubicBezTo>
                  <a:cubicBezTo>
                    <a:pt x="4" y="5"/>
                    <a:pt x="5" y="4"/>
                    <a:pt x="6" y="3"/>
                  </a:cubicBezTo>
                  <a:cubicBezTo>
                    <a:pt x="6" y="3"/>
                    <a:pt x="7" y="2"/>
                    <a:pt x="7" y="2"/>
                  </a:cubicBezTo>
                  <a:cubicBezTo>
                    <a:pt x="7" y="2"/>
                    <a:pt x="7" y="2"/>
                    <a:pt x="7" y="2"/>
                  </a:cubicBezTo>
                  <a:cubicBezTo>
                    <a:pt x="7" y="2"/>
                    <a:pt x="7" y="2"/>
                    <a:pt x="7" y="2"/>
                  </a:cubicBezTo>
                  <a:cubicBezTo>
                    <a:pt x="6" y="2"/>
                    <a:pt x="6" y="2"/>
                    <a:pt x="6" y="1"/>
                  </a:cubicBezTo>
                  <a:cubicBezTo>
                    <a:pt x="6" y="2"/>
                    <a:pt x="6" y="2"/>
                    <a:pt x="6" y="2"/>
                  </a:cubicBezTo>
                  <a:cubicBezTo>
                    <a:pt x="6" y="2"/>
                    <a:pt x="6" y="2"/>
                    <a:pt x="6" y="2"/>
                  </a:cubicBezTo>
                  <a:cubicBezTo>
                    <a:pt x="6" y="2"/>
                    <a:pt x="6" y="3"/>
                    <a:pt x="6" y="3"/>
                  </a:cubicBezTo>
                  <a:cubicBezTo>
                    <a:pt x="5" y="3"/>
                    <a:pt x="5" y="3"/>
                    <a:pt x="5" y="4"/>
                  </a:cubicBezTo>
                  <a:cubicBezTo>
                    <a:pt x="5" y="3"/>
                    <a:pt x="5" y="3"/>
                    <a:pt x="5" y="3"/>
                  </a:cubicBezTo>
                  <a:cubicBezTo>
                    <a:pt x="5" y="3"/>
                    <a:pt x="5" y="2"/>
                    <a:pt x="5" y="1"/>
                  </a:cubicBezTo>
                  <a:cubicBezTo>
                    <a:pt x="5" y="1"/>
                    <a:pt x="5" y="1"/>
                    <a:pt x="5" y="1"/>
                  </a:cubicBezTo>
                  <a:cubicBezTo>
                    <a:pt x="5" y="1"/>
                    <a:pt x="5" y="1"/>
                    <a:pt x="5" y="1"/>
                  </a:cubicBezTo>
                  <a:cubicBezTo>
                    <a:pt x="5" y="1"/>
                    <a:pt x="4" y="1"/>
                    <a:pt x="3" y="1"/>
                  </a:cubicBezTo>
                  <a:cubicBezTo>
                    <a:pt x="3" y="0"/>
                    <a:pt x="1" y="0"/>
                    <a:pt x="1" y="0"/>
                  </a:cubicBezTo>
                  <a:cubicBezTo>
                    <a:pt x="1" y="0"/>
                    <a:pt x="1" y="0"/>
                    <a:pt x="1" y="0"/>
                  </a:cubicBezTo>
                  <a:cubicBezTo>
                    <a:pt x="1" y="1"/>
                    <a:pt x="1" y="1"/>
                    <a:pt x="1" y="1"/>
                  </a:cubicBezTo>
                  <a:cubicBezTo>
                    <a:pt x="1" y="2"/>
                    <a:pt x="1" y="3"/>
                    <a:pt x="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88" name="Freeform 124"/>
            <p:cNvSpPr>
              <a:spLocks/>
            </p:cNvSpPr>
            <p:nvPr/>
          </p:nvSpPr>
          <p:spPr bwMode="auto">
            <a:xfrm>
              <a:off x="5567447" y="7672095"/>
              <a:ext cx="17463" cy="17463"/>
            </a:xfrm>
            <a:custGeom>
              <a:avLst/>
              <a:gdLst>
                <a:gd name="T0" fmla="*/ 2 w 6"/>
                <a:gd name="T1" fmla="*/ 0 h 6"/>
                <a:gd name="T2" fmla="*/ 0 w 6"/>
                <a:gd name="T3" fmla="*/ 0 h 6"/>
                <a:gd name="T4" fmla="*/ 1 w 6"/>
                <a:gd name="T5" fmla="*/ 0 h 6"/>
                <a:gd name="T6" fmla="*/ 1 w 6"/>
                <a:gd name="T7" fmla="*/ 2 h 6"/>
                <a:gd name="T8" fmla="*/ 1 w 6"/>
                <a:gd name="T9" fmla="*/ 3 h 6"/>
                <a:gd name="T10" fmla="*/ 2 w 6"/>
                <a:gd name="T11" fmla="*/ 4 h 6"/>
                <a:gd name="T12" fmla="*/ 4 w 6"/>
                <a:gd name="T13" fmla="*/ 2 h 6"/>
                <a:gd name="T14" fmla="*/ 4 w 6"/>
                <a:gd name="T15" fmla="*/ 2 h 6"/>
                <a:gd name="T16" fmla="*/ 4 w 6"/>
                <a:gd name="T17" fmla="*/ 5 h 6"/>
                <a:gd name="T18" fmla="*/ 3 w 6"/>
                <a:gd name="T19" fmla="*/ 5 h 6"/>
                <a:gd name="T20" fmla="*/ 4 w 6"/>
                <a:gd name="T21" fmla="*/ 5 h 6"/>
                <a:gd name="T22" fmla="*/ 5 w 6"/>
                <a:gd name="T23" fmla="*/ 5 h 6"/>
                <a:gd name="T24" fmla="*/ 5 w 6"/>
                <a:gd name="T25" fmla="*/ 4 h 6"/>
                <a:gd name="T26" fmla="*/ 6 w 6"/>
                <a:gd name="T27" fmla="*/ 2 h 6"/>
                <a:gd name="T28" fmla="*/ 6 w 6"/>
                <a:gd name="T29" fmla="*/ 2 h 6"/>
                <a:gd name="T30" fmla="*/ 3 w 6"/>
                <a:gd name="T31" fmla="*/ 1 h 6"/>
                <a:gd name="T32" fmla="*/ 3 w 6"/>
                <a:gd name="T33" fmla="*/ 1 h 6"/>
                <a:gd name="T34" fmla="*/ 3 w 6"/>
                <a:gd name="T35" fmla="*/ 2 h 6"/>
                <a:gd name="T36" fmla="*/ 2 w 6"/>
                <a:gd name="T37" fmla="*/ 3 h 6"/>
                <a:gd name="T38" fmla="*/ 2 w 6"/>
                <a:gd name="T39" fmla="*/ 1 h 6"/>
                <a:gd name="T40" fmla="*/ 2 w 6"/>
                <a:gd name="T41" fmla="*/ 1 h 6"/>
                <a:gd name="T42" fmla="*/ 2 w 6"/>
                <a:gd name="T4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6">
                  <a:moveTo>
                    <a:pt x="2" y="0"/>
                  </a:moveTo>
                  <a:cubicBezTo>
                    <a:pt x="1" y="0"/>
                    <a:pt x="1" y="0"/>
                    <a:pt x="0" y="0"/>
                  </a:cubicBezTo>
                  <a:cubicBezTo>
                    <a:pt x="0" y="0"/>
                    <a:pt x="0" y="0"/>
                    <a:pt x="1" y="0"/>
                  </a:cubicBezTo>
                  <a:cubicBezTo>
                    <a:pt x="1" y="2"/>
                    <a:pt x="1" y="2"/>
                    <a:pt x="1" y="2"/>
                  </a:cubicBezTo>
                  <a:cubicBezTo>
                    <a:pt x="1" y="3"/>
                    <a:pt x="1" y="3"/>
                    <a:pt x="1" y="3"/>
                  </a:cubicBezTo>
                  <a:cubicBezTo>
                    <a:pt x="1" y="4"/>
                    <a:pt x="1" y="4"/>
                    <a:pt x="2" y="4"/>
                  </a:cubicBezTo>
                  <a:cubicBezTo>
                    <a:pt x="2" y="4"/>
                    <a:pt x="3" y="2"/>
                    <a:pt x="4" y="2"/>
                  </a:cubicBezTo>
                  <a:cubicBezTo>
                    <a:pt x="4" y="2"/>
                    <a:pt x="4" y="2"/>
                    <a:pt x="4" y="2"/>
                  </a:cubicBezTo>
                  <a:cubicBezTo>
                    <a:pt x="5" y="2"/>
                    <a:pt x="4" y="4"/>
                    <a:pt x="4" y="5"/>
                  </a:cubicBezTo>
                  <a:cubicBezTo>
                    <a:pt x="3" y="5"/>
                    <a:pt x="3" y="5"/>
                    <a:pt x="3" y="5"/>
                  </a:cubicBezTo>
                  <a:cubicBezTo>
                    <a:pt x="3" y="5"/>
                    <a:pt x="3" y="5"/>
                    <a:pt x="4" y="5"/>
                  </a:cubicBezTo>
                  <a:cubicBezTo>
                    <a:pt x="5" y="6"/>
                    <a:pt x="5" y="6"/>
                    <a:pt x="5" y="5"/>
                  </a:cubicBezTo>
                  <a:cubicBezTo>
                    <a:pt x="5" y="5"/>
                    <a:pt x="5" y="6"/>
                    <a:pt x="5" y="4"/>
                  </a:cubicBezTo>
                  <a:cubicBezTo>
                    <a:pt x="6" y="2"/>
                    <a:pt x="5" y="2"/>
                    <a:pt x="6" y="2"/>
                  </a:cubicBezTo>
                  <a:cubicBezTo>
                    <a:pt x="6" y="2"/>
                    <a:pt x="6" y="2"/>
                    <a:pt x="6" y="2"/>
                  </a:cubicBezTo>
                  <a:cubicBezTo>
                    <a:pt x="6" y="2"/>
                    <a:pt x="3" y="1"/>
                    <a:pt x="3" y="1"/>
                  </a:cubicBezTo>
                  <a:cubicBezTo>
                    <a:pt x="3" y="1"/>
                    <a:pt x="3" y="1"/>
                    <a:pt x="3" y="1"/>
                  </a:cubicBezTo>
                  <a:cubicBezTo>
                    <a:pt x="3" y="2"/>
                    <a:pt x="3" y="2"/>
                    <a:pt x="3" y="2"/>
                  </a:cubicBezTo>
                  <a:cubicBezTo>
                    <a:pt x="2" y="2"/>
                    <a:pt x="2" y="3"/>
                    <a:pt x="2" y="3"/>
                  </a:cubicBezTo>
                  <a:cubicBezTo>
                    <a:pt x="2" y="1"/>
                    <a:pt x="2" y="1"/>
                    <a:pt x="2" y="1"/>
                  </a:cubicBezTo>
                  <a:cubicBezTo>
                    <a:pt x="2" y="1"/>
                    <a:pt x="2" y="1"/>
                    <a:pt x="2" y="1"/>
                  </a:cubicBezTo>
                  <a:cubicBezTo>
                    <a:pt x="2" y="0"/>
                    <a:pt x="2" y="1"/>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89" name="Freeform 125"/>
            <p:cNvSpPr>
              <a:spLocks noEditPoints="1"/>
            </p:cNvSpPr>
            <p:nvPr/>
          </p:nvSpPr>
          <p:spPr bwMode="auto">
            <a:xfrm>
              <a:off x="5584909" y="7607007"/>
              <a:ext cx="17463" cy="14288"/>
            </a:xfrm>
            <a:custGeom>
              <a:avLst/>
              <a:gdLst>
                <a:gd name="T0" fmla="*/ 3 w 6"/>
                <a:gd name="T1" fmla="*/ 4 h 5"/>
                <a:gd name="T2" fmla="*/ 2 w 6"/>
                <a:gd name="T3" fmla="*/ 4 h 5"/>
                <a:gd name="T4" fmla="*/ 3 w 6"/>
                <a:gd name="T5" fmla="*/ 1 h 5"/>
                <a:gd name="T6" fmla="*/ 4 w 6"/>
                <a:gd name="T7" fmla="*/ 1 h 5"/>
                <a:gd name="T8" fmla="*/ 3 w 6"/>
                <a:gd name="T9" fmla="*/ 4 h 5"/>
                <a:gd name="T10" fmla="*/ 2 w 6"/>
                <a:gd name="T11" fmla="*/ 1 h 5"/>
                <a:gd name="T12" fmla="*/ 1 w 6"/>
                <a:gd name="T13" fmla="*/ 3 h 5"/>
                <a:gd name="T14" fmla="*/ 0 w 6"/>
                <a:gd name="T15" fmla="*/ 4 h 5"/>
                <a:gd name="T16" fmla="*/ 4 w 6"/>
                <a:gd name="T17" fmla="*/ 5 h 5"/>
                <a:gd name="T18" fmla="*/ 5 w 6"/>
                <a:gd name="T19" fmla="*/ 5 h 5"/>
                <a:gd name="T20" fmla="*/ 4 w 6"/>
                <a:gd name="T21" fmla="*/ 5 h 5"/>
                <a:gd name="T22" fmla="*/ 5 w 6"/>
                <a:gd name="T23" fmla="*/ 2 h 5"/>
                <a:gd name="T24" fmla="*/ 5 w 6"/>
                <a:gd name="T25" fmla="*/ 2 h 5"/>
                <a:gd name="T26" fmla="*/ 6 w 6"/>
                <a:gd name="T27" fmla="*/ 2 h 5"/>
                <a:gd name="T28" fmla="*/ 2 w 6"/>
                <a:gd name="T29" fmla="*/ 0 h 5"/>
                <a:gd name="T30" fmla="*/ 2 w 6"/>
                <a:gd name="T31" fmla="*/ 0 h 5"/>
                <a:gd name="T32" fmla="*/ 2 w 6"/>
                <a:gd name="T33" fmla="*/ 0 h 5"/>
                <a:gd name="T34" fmla="*/ 1 w 6"/>
                <a:gd name="T35" fmla="*/ 0 h 5"/>
                <a:gd name="T36" fmla="*/ 2 w 6"/>
                <a:gd name="T3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5">
                  <a:moveTo>
                    <a:pt x="3" y="4"/>
                  </a:moveTo>
                  <a:cubicBezTo>
                    <a:pt x="3" y="4"/>
                    <a:pt x="2" y="4"/>
                    <a:pt x="2" y="4"/>
                  </a:cubicBezTo>
                  <a:cubicBezTo>
                    <a:pt x="2" y="4"/>
                    <a:pt x="3" y="1"/>
                    <a:pt x="3" y="1"/>
                  </a:cubicBezTo>
                  <a:cubicBezTo>
                    <a:pt x="3" y="1"/>
                    <a:pt x="4" y="1"/>
                    <a:pt x="4" y="1"/>
                  </a:cubicBezTo>
                  <a:cubicBezTo>
                    <a:pt x="4" y="2"/>
                    <a:pt x="3" y="4"/>
                    <a:pt x="3" y="4"/>
                  </a:cubicBezTo>
                  <a:moveTo>
                    <a:pt x="2" y="1"/>
                  </a:moveTo>
                  <a:cubicBezTo>
                    <a:pt x="2" y="1"/>
                    <a:pt x="1" y="3"/>
                    <a:pt x="1" y="3"/>
                  </a:cubicBezTo>
                  <a:cubicBezTo>
                    <a:pt x="0" y="3"/>
                    <a:pt x="0" y="3"/>
                    <a:pt x="0" y="4"/>
                  </a:cubicBezTo>
                  <a:cubicBezTo>
                    <a:pt x="0" y="4"/>
                    <a:pt x="4" y="5"/>
                    <a:pt x="4" y="5"/>
                  </a:cubicBezTo>
                  <a:cubicBezTo>
                    <a:pt x="5" y="5"/>
                    <a:pt x="5" y="5"/>
                    <a:pt x="5" y="5"/>
                  </a:cubicBezTo>
                  <a:cubicBezTo>
                    <a:pt x="5" y="5"/>
                    <a:pt x="4" y="5"/>
                    <a:pt x="4" y="5"/>
                  </a:cubicBezTo>
                  <a:cubicBezTo>
                    <a:pt x="4" y="4"/>
                    <a:pt x="5" y="2"/>
                    <a:pt x="5" y="2"/>
                  </a:cubicBezTo>
                  <a:cubicBezTo>
                    <a:pt x="5" y="2"/>
                    <a:pt x="5" y="2"/>
                    <a:pt x="5" y="2"/>
                  </a:cubicBezTo>
                  <a:cubicBezTo>
                    <a:pt x="6" y="2"/>
                    <a:pt x="6" y="2"/>
                    <a:pt x="6" y="2"/>
                  </a:cubicBezTo>
                  <a:cubicBezTo>
                    <a:pt x="6" y="1"/>
                    <a:pt x="2" y="1"/>
                    <a:pt x="2" y="0"/>
                  </a:cubicBezTo>
                  <a:cubicBezTo>
                    <a:pt x="2" y="0"/>
                    <a:pt x="2" y="0"/>
                    <a:pt x="2" y="0"/>
                  </a:cubicBezTo>
                  <a:cubicBezTo>
                    <a:pt x="2" y="0"/>
                    <a:pt x="2" y="0"/>
                    <a:pt x="2" y="0"/>
                  </a:cubicBezTo>
                  <a:cubicBezTo>
                    <a:pt x="1" y="0"/>
                    <a:pt x="1" y="0"/>
                    <a:pt x="1" y="0"/>
                  </a:cubicBezTo>
                  <a:cubicBezTo>
                    <a:pt x="1" y="1"/>
                    <a:pt x="2" y="1"/>
                    <a:pt x="2"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90" name="Freeform 126"/>
            <p:cNvSpPr>
              <a:spLocks/>
            </p:cNvSpPr>
            <p:nvPr/>
          </p:nvSpPr>
          <p:spPr bwMode="auto">
            <a:xfrm>
              <a:off x="5516647" y="7451432"/>
              <a:ext cx="23813" cy="3175"/>
            </a:xfrm>
            <a:custGeom>
              <a:avLst/>
              <a:gdLst>
                <a:gd name="T0" fmla="*/ 0 w 8"/>
                <a:gd name="T1" fmla="*/ 1 h 1"/>
                <a:gd name="T2" fmla="*/ 8 w 8"/>
                <a:gd name="T3" fmla="*/ 1 h 1"/>
                <a:gd name="T4" fmla="*/ 7 w 8"/>
                <a:gd name="T5" fmla="*/ 0 h 1"/>
                <a:gd name="T6" fmla="*/ 7 w 8"/>
                <a:gd name="T7" fmla="*/ 0 h 1"/>
                <a:gd name="T8" fmla="*/ 1 w 8"/>
                <a:gd name="T9" fmla="*/ 0 h 1"/>
                <a:gd name="T10" fmla="*/ 0 w 8"/>
                <a:gd name="T11" fmla="*/ 1 h 1"/>
              </a:gdLst>
              <a:ahLst/>
              <a:cxnLst>
                <a:cxn ang="0">
                  <a:pos x="T0" y="T1"/>
                </a:cxn>
                <a:cxn ang="0">
                  <a:pos x="T2" y="T3"/>
                </a:cxn>
                <a:cxn ang="0">
                  <a:pos x="T4" y="T5"/>
                </a:cxn>
                <a:cxn ang="0">
                  <a:pos x="T6" y="T7"/>
                </a:cxn>
                <a:cxn ang="0">
                  <a:pos x="T8" y="T9"/>
                </a:cxn>
                <a:cxn ang="0">
                  <a:pos x="T10" y="T11"/>
                </a:cxn>
              </a:cxnLst>
              <a:rect l="0" t="0" r="r" b="b"/>
              <a:pathLst>
                <a:path w="8" h="1">
                  <a:moveTo>
                    <a:pt x="0" y="1"/>
                  </a:moveTo>
                  <a:cubicBezTo>
                    <a:pt x="2" y="1"/>
                    <a:pt x="6" y="1"/>
                    <a:pt x="8" y="1"/>
                  </a:cubicBezTo>
                  <a:cubicBezTo>
                    <a:pt x="7" y="1"/>
                    <a:pt x="7" y="1"/>
                    <a:pt x="7" y="0"/>
                  </a:cubicBezTo>
                  <a:cubicBezTo>
                    <a:pt x="7" y="0"/>
                    <a:pt x="7" y="0"/>
                    <a:pt x="7" y="0"/>
                  </a:cubicBezTo>
                  <a:cubicBezTo>
                    <a:pt x="1" y="0"/>
                    <a:pt x="1"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91" name="Freeform 127"/>
            <p:cNvSpPr>
              <a:spLocks/>
            </p:cNvSpPr>
            <p:nvPr/>
          </p:nvSpPr>
          <p:spPr bwMode="auto">
            <a:xfrm>
              <a:off x="5519822" y="7427620"/>
              <a:ext cx="20638" cy="3175"/>
            </a:xfrm>
            <a:custGeom>
              <a:avLst/>
              <a:gdLst>
                <a:gd name="T0" fmla="*/ 0 w 7"/>
                <a:gd name="T1" fmla="*/ 1 h 1"/>
                <a:gd name="T2" fmla="*/ 6 w 7"/>
                <a:gd name="T3" fmla="*/ 1 h 1"/>
                <a:gd name="T4" fmla="*/ 7 w 7"/>
                <a:gd name="T5" fmla="*/ 0 h 1"/>
                <a:gd name="T6" fmla="*/ 0 w 7"/>
                <a:gd name="T7" fmla="*/ 0 h 1"/>
                <a:gd name="T8" fmla="*/ 0 w 7"/>
                <a:gd name="T9" fmla="*/ 1 h 1"/>
              </a:gdLst>
              <a:ahLst/>
              <a:cxnLst>
                <a:cxn ang="0">
                  <a:pos x="T0" y="T1"/>
                </a:cxn>
                <a:cxn ang="0">
                  <a:pos x="T2" y="T3"/>
                </a:cxn>
                <a:cxn ang="0">
                  <a:pos x="T4" y="T5"/>
                </a:cxn>
                <a:cxn ang="0">
                  <a:pos x="T6" y="T7"/>
                </a:cxn>
                <a:cxn ang="0">
                  <a:pos x="T8" y="T9"/>
                </a:cxn>
              </a:cxnLst>
              <a:rect l="0" t="0" r="r" b="b"/>
              <a:pathLst>
                <a:path w="7" h="1">
                  <a:moveTo>
                    <a:pt x="0" y="1"/>
                  </a:moveTo>
                  <a:cubicBezTo>
                    <a:pt x="6" y="1"/>
                    <a:pt x="6" y="1"/>
                    <a:pt x="6" y="1"/>
                  </a:cubicBezTo>
                  <a:cubicBezTo>
                    <a:pt x="6" y="1"/>
                    <a:pt x="6" y="0"/>
                    <a:pt x="7" y="0"/>
                  </a:cubicBezTo>
                  <a:cubicBezTo>
                    <a:pt x="0" y="0"/>
                    <a:pt x="0" y="0"/>
                    <a:pt x="0" y="0"/>
                  </a:cubicBezTo>
                  <a:cubicBezTo>
                    <a:pt x="0" y="0"/>
                    <a:pt x="0"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92" name="Freeform 128"/>
            <p:cNvSpPr>
              <a:spLocks/>
            </p:cNvSpPr>
            <p:nvPr/>
          </p:nvSpPr>
          <p:spPr bwMode="auto">
            <a:xfrm>
              <a:off x="5616659" y="7580020"/>
              <a:ext cx="15875" cy="14288"/>
            </a:xfrm>
            <a:custGeom>
              <a:avLst/>
              <a:gdLst>
                <a:gd name="T0" fmla="*/ 1 w 5"/>
                <a:gd name="T1" fmla="*/ 1 h 5"/>
                <a:gd name="T2" fmla="*/ 1 w 5"/>
                <a:gd name="T3" fmla="*/ 1 h 5"/>
                <a:gd name="T4" fmla="*/ 0 w 5"/>
                <a:gd name="T5" fmla="*/ 3 h 5"/>
                <a:gd name="T6" fmla="*/ 0 w 5"/>
                <a:gd name="T7" fmla="*/ 3 h 5"/>
                <a:gd name="T8" fmla="*/ 0 w 5"/>
                <a:gd name="T9" fmla="*/ 3 h 5"/>
                <a:gd name="T10" fmla="*/ 1 w 5"/>
                <a:gd name="T11" fmla="*/ 4 h 5"/>
                <a:gd name="T12" fmla="*/ 4 w 5"/>
                <a:gd name="T13" fmla="*/ 5 h 5"/>
                <a:gd name="T14" fmla="*/ 5 w 5"/>
                <a:gd name="T15" fmla="*/ 4 h 5"/>
                <a:gd name="T16" fmla="*/ 4 w 5"/>
                <a:gd name="T17" fmla="*/ 4 h 5"/>
                <a:gd name="T18" fmla="*/ 3 w 5"/>
                <a:gd name="T19" fmla="*/ 4 h 5"/>
                <a:gd name="T20" fmla="*/ 2 w 5"/>
                <a:gd name="T21" fmla="*/ 4 h 5"/>
                <a:gd name="T22" fmla="*/ 2 w 5"/>
                <a:gd name="T23" fmla="*/ 3 h 5"/>
                <a:gd name="T24" fmla="*/ 3 w 5"/>
                <a:gd name="T25" fmla="*/ 3 h 5"/>
                <a:gd name="T26" fmla="*/ 3 w 5"/>
                <a:gd name="T27" fmla="*/ 4 h 5"/>
                <a:gd name="T28" fmla="*/ 3 w 5"/>
                <a:gd name="T29" fmla="*/ 3 h 5"/>
                <a:gd name="T30" fmla="*/ 4 w 5"/>
                <a:gd name="T31" fmla="*/ 2 h 5"/>
                <a:gd name="T32" fmla="*/ 3 w 5"/>
                <a:gd name="T33" fmla="*/ 2 h 5"/>
                <a:gd name="T34" fmla="*/ 2 w 5"/>
                <a:gd name="T35" fmla="*/ 2 h 5"/>
                <a:gd name="T36" fmla="*/ 2 w 5"/>
                <a:gd name="T37" fmla="*/ 1 h 5"/>
                <a:gd name="T38" fmla="*/ 4 w 5"/>
                <a:gd name="T39" fmla="*/ 2 h 5"/>
                <a:gd name="T40" fmla="*/ 4 w 5"/>
                <a:gd name="T41" fmla="*/ 3 h 5"/>
                <a:gd name="T42" fmla="*/ 4 w 5"/>
                <a:gd name="T43" fmla="*/ 3 h 5"/>
                <a:gd name="T44" fmla="*/ 5 w 5"/>
                <a:gd name="T45" fmla="*/ 2 h 5"/>
                <a:gd name="T46" fmla="*/ 1 w 5"/>
                <a:gd name="T47" fmla="*/ 0 h 5"/>
                <a:gd name="T48" fmla="*/ 1 w 5"/>
                <a:gd name="T4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 h="5">
                  <a:moveTo>
                    <a:pt x="1" y="1"/>
                  </a:moveTo>
                  <a:cubicBezTo>
                    <a:pt x="1" y="1"/>
                    <a:pt x="1" y="1"/>
                    <a:pt x="1" y="1"/>
                  </a:cubicBezTo>
                  <a:cubicBezTo>
                    <a:pt x="1" y="1"/>
                    <a:pt x="1" y="3"/>
                    <a:pt x="0" y="3"/>
                  </a:cubicBezTo>
                  <a:cubicBezTo>
                    <a:pt x="0" y="3"/>
                    <a:pt x="0" y="3"/>
                    <a:pt x="0" y="3"/>
                  </a:cubicBezTo>
                  <a:cubicBezTo>
                    <a:pt x="0" y="3"/>
                    <a:pt x="0" y="3"/>
                    <a:pt x="0" y="3"/>
                  </a:cubicBezTo>
                  <a:cubicBezTo>
                    <a:pt x="0" y="4"/>
                    <a:pt x="0" y="3"/>
                    <a:pt x="1" y="4"/>
                  </a:cubicBezTo>
                  <a:cubicBezTo>
                    <a:pt x="1" y="4"/>
                    <a:pt x="4" y="5"/>
                    <a:pt x="4" y="5"/>
                  </a:cubicBezTo>
                  <a:cubicBezTo>
                    <a:pt x="5" y="4"/>
                    <a:pt x="5" y="4"/>
                    <a:pt x="5" y="4"/>
                  </a:cubicBezTo>
                  <a:cubicBezTo>
                    <a:pt x="4" y="4"/>
                    <a:pt x="4" y="4"/>
                    <a:pt x="4" y="4"/>
                  </a:cubicBezTo>
                  <a:cubicBezTo>
                    <a:pt x="4" y="4"/>
                    <a:pt x="4" y="4"/>
                    <a:pt x="3" y="4"/>
                  </a:cubicBezTo>
                  <a:cubicBezTo>
                    <a:pt x="3" y="4"/>
                    <a:pt x="2" y="4"/>
                    <a:pt x="2" y="4"/>
                  </a:cubicBezTo>
                  <a:cubicBezTo>
                    <a:pt x="2" y="3"/>
                    <a:pt x="2" y="3"/>
                    <a:pt x="2" y="3"/>
                  </a:cubicBezTo>
                  <a:cubicBezTo>
                    <a:pt x="2" y="3"/>
                    <a:pt x="3" y="3"/>
                    <a:pt x="3" y="3"/>
                  </a:cubicBezTo>
                  <a:cubicBezTo>
                    <a:pt x="3" y="4"/>
                    <a:pt x="3" y="4"/>
                    <a:pt x="3" y="4"/>
                  </a:cubicBezTo>
                  <a:cubicBezTo>
                    <a:pt x="3" y="4"/>
                    <a:pt x="3" y="4"/>
                    <a:pt x="3" y="3"/>
                  </a:cubicBezTo>
                  <a:cubicBezTo>
                    <a:pt x="3" y="3"/>
                    <a:pt x="4" y="2"/>
                    <a:pt x="4" y="2"/>
                  </a:cubicBezTo>
                  <a:cubicBezTo>
                    <a:pt x="3" y="2"/>
                    <a:pt x="3" y="2"/>
                    <a:pt x="3" y="2"/>
                  </a:cubicBezTo>
                  <a:cubicBezTo>
                    <a:pt x="3" y="2"/>
                    <a:pt x="2" y="3"/>
                    <a:pt x="2" y="2"/>
                  </a:cubicBezTo>
                  <a:cubicBezTo>
                    <a:pt x="2" y="1"/>
                    <a:pt x="2" y="1"/>
                    <a:pt x="2" y="1"/>
                  </a:cubicBezTo>
                  <a:cubicBezTo>
                    <a:pt x="3" y="1"/>
                    <a:pt x="3" y="2"/>
                    <a:pt x="4" y="2"/>
                  </a:cubicBezTo>
                  <a:cubicBezTo>
                    <a:pt x="4" y="2"/>
                    <a:pt x="4" y="2"/>
                    <a:pt x="4" y="3"/>
                  </a:cubicBezTo>
                  <a:cubicBezTo>
                    <a:pt x="4" y="3"/>
                    <a:pt x="4" y="3"/>
                    <a:pt x="4" y="3"/>
                  </a:cubicBezTo>
                  <a:cubicBezTo>
                    <a:pt x="5" y="2"/>
                    <a:pt x="5" y="2"/>
                    <a:pt x="5" y="2"/>
                  </a:cubicBezTo>
                  <a:cubicBezTo>
                    <a:pt x="4" y="2"/>
                    <a:pt x="1" y="1"/>
                    <a:pt x="1"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93" name="Freeform 129"/>
            <p:cNvSpPr>
              <a:spLocks/>
            </p:cNvSpPr>
            <p:nvPr/>
          </p:nvSpPr>
          <p:spPr bwMode="auto">
            <a:xfrm>
              <a:off x="5632534" y="7586370"/>
              <a:ext cx="17463" cy="14288"/>
            </a:xfrm>
            <a:custGeom>
              <a:avLst/>
              <a:gdLst>
                <a:gd name="T0" fmla="*/ 3 w 6"/>
                <a:gd name="T1" fmla="*/ 3 h 5"/>
                <a:gd name="T2" fmla="*/ 1 w 6"/>
                <a:gd name="T3" fmla="*/ 3 h 5"/>
                <a:gd name="T4" fmla="*/ 0 w 6"/>
                <a:gd name="T5" fmla="*/ 3 h 5"/>
                <a:gd name="T6" fmla="*/ 1 w 6"/>
                <a:gd name="T7" fmla="*/ 4 h 5"/>
                <a:gd name="T8" fmla="*/ 2 w 6"/>
                <a:gd name="T9" fmla="*/ 4 h 5"/>
                <a:gd name="T10" fmla="*/ 2 w 6"/>
                <a:gd name="T11" fmla="*/ 3 h 5"/>
                <a:gd name="T12" fmla="*/ 2 w 6"/>
                <a:gd name="T13" fmla="*/ 3 h 5"/>
                <a:gd name="T14" fmla="*/ 3 w 6"/>
                <a:gd name="T15" fmla="*/ 3 h 5"/>
                <a:gd name="T16" fmla="*/ 3 w 6"/>
                <a:gd name="T17" fmla="*/ 4 h 5"/>
                <a:gd name="T18" fmla="*/ 3 w 6"/>
                <a:gd name="T19" fmla="*/ 4 h 5"/>
                <a:gd name="T20" fmla="*/ 3 w 6"/>
                <a:gd name="T21" fmla="*/ 4 h 5"/>
                <a:gd name="T22" fmla="*/ 4 w 6"/>
                <a:gd name="T23" fmla="*/ 5 h 5"/>
                <a:gd name="T24" fmla="*/ 5 w 6"/>
                <a:gd name="T25" fmla="*/ 5 h 5"/>
                <a:gd name="T26" fmla="*/ 5 w 6"/>
                <a:gd name="T27" fmla="*/ 4 h 5"/>
                <a:gd name="T28" fmla="*/ 4 w 6"/>
                <a:gd name="T29" fmla="*/ 3 h 5"/>
                <a:gd name="T30" fmla="*/ 5 w 6"/>
                <a:gd name="T31" fmla="*/ 2 h 5"/>
                <a:gd name="T32" fmla="*/ 6 w 6"/>
                <a:gd name="T33" fmla="*/ 3 h 5"/>
                <a:gd name="T34" fmla="*/ 5 w 6"/>
                <a:gd name="T35" fmla="*/ 2 h 5"/>
                <a:gd name="T36" fmla="*/ 4 w 6"/>
                <a:gd name="T37" fmla="*/ 2 h 5"/>
                <a:gd name="T38" fmla="*/ 4 w 6"/>
                <a:gd name="T39" fmla="*/ 2 h 5"/>
                <a:gd name="T40" fmla="*/ 4 w 6"/>
                <a:gd name="T41" fmla="*/ 2 h 5"/>
                <a:gd name="T42" fmla="*/ 4 w 6"/>
                <a:gd name="T43" fmla="*/ 2 h 5"/>
                <a:gd name="T44" fmla="*/ 3 w 6"/>
                <a:gd name="T45" fmla="*/ 1 h 5"/>
                <a:gd name="T46" fmla="*/ 3 w 6"/>
                <a:gd name="T47" fmla="*/ 2 h 5"/>
                <a:gd name="T48" fmla="*/ 3 w 6"/>
                <a:gd name="T49" fmla="*/ 2 h 5"/>
                <a:gd name="T50" fmla="*/ 4 w 6"/>
                <a:gd name="T51" fmla="*/ 1 h 5"/>
                <a:gd name="T52" fmla="*/ 3 w 6"/>
                <a:gd name="T53" fmla="*/ 1 h 5"/>
                <a:gd name="T54" fmla="*/ 1 w 6"/>
                <a:gd name="T55" fmla="*/ 0 h 5"/>
                <a:gd name="T56" fmla="*/ 1 w 6"/>
                <a:gd name="T57" fmla="*/ 0 h 5"/>
                <a:gd name="T58" fmla="*/ 1 w 6"/>
                <a:gd name="T59" fmla="*/ 1 h 5"/>
                <a:gd name="T60" fmla="*/ 3 w 6"/>
                <a:gd name="T6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 h="5">
                  <a:moveTo>
                    <a:pt x="3" y="3"/>
                  </a:moveTo>
                  <a:cubicBezTo>
                    <a:pt x="2" y="3"/>
                    <a:pt x="1" y="3"/>
                    <a:pt x="1" y="3"/>
                  </a:cubicBezTo>
                  <a:cubicBezTo>
                    <a:pt x="0" y="3"/>
                    <a:pt x="0" y="3"/>
                    <a:pt x="0" y="3"/>
                  </a:cubicBezTo>
                  <a:cubicBezTo>
                    <a:pt x="0" y="3"/>
                    <a:pt x="1" y="3"/>
                    <a:pt x="1" y="4"/>
                  </a:cubicBezTo>
                  <a:cubicBezTo>
                    <a:pt x="1" y="4"/>
                    <a:pt x="2" y="4"/>
                    <a:pt x="2" y="4"/>
                  </a:cubicBezTo>
                  <a:cubicBezTo>
                    <a:pt x="2" y="3"/>
                    <a:pt x="2" y="4"/>
                    <a:pt x="2" y="3"/>
                  </a:cubicBezTo>
                  <a:cubicBezTo>
                    <a:pt x="2" y="3"/>
                    <a:pt x="2" y="3"/>
                    <a:pt x="2" y="3"/>
                  </a:cubicBezTo>
                  <a:cubicBezTo>
                    <a:pt x="2" y="3"/>
                    <a:pt x="3" y="3"/>
                    <a:pt x="3" y="3"/>
                  </a:cubicBezTo>
                  <a:cubicBezTo>
                    <a:pt x="3" y="4"/>
                    <a:pt x="3" y="4"/>
                    <a:pt x="3" y="4"/>
                  </a:cubicBezTo>
                  <a:cubicBezTo>
                    <a:pt x="3" y="4"/>
                    <a:pt x="3" y="4"/>
                    <a:pt x="3" y="4"/>
                  </a:cubicBezTo>
                  <a:cubicBezTo>
                    <a:pt x="3" y="4"/>
                    <a:pt x="3" y="4"/>
                    <a:pt x="3" y="4"/>
                  </a:cubicBezTo>
                  <a:cubicBezTo>
                    <a:pt x="3" y="4"/>
                    <a:pt x="3" y="4"/>
                    <a:pt x="4" y="5"/>
                  </a:cubicBezTo>
                  <a:cubicBezTo>
                    <a:pt x="4" y="5"/>
                    <a:pt x="5" y="5"/>
                    <a:pt x="5" y="5"/>
                  </a:cubicBezTo>
                  <a:cubicBezTo>
                    <a:pt x="5" y="5"/>
                    <a:pt x="5" y="5"/>
                    <a:pt x="5" y="4"/>
                  </a:cubicBezTo>
                  <a:cubicBezTo>
                    <a:pt x="4" y="4"/>
                    <a:pt x="4" y="3"/>
                    <a:pt x="4" y="3"/>
                  </a:cubicBezTo>
                  <a:cubicBezTo>
                    <a:pt x="4" y="3"/>
                    <a:pt x="5" y="3"/>
                    <a:pt x="5" y="2"/>
                  </a:cubicBezTo>
                  <a:cubicBezTo>
                    <a:pt x="5" y="2"/>
                    <a:pt x="5" y="3"/>
                    <a:pt x="6" y="3"/>
                  </a:cubicBezTo>
                  <a:cubicBezTo>
                    <a:pt x="6" y="2"/>
                    <a:pt x="6" y="2"/>
                    <a:pt x="5" y="2"/>
                  </a:cubicBezTo>
                  <a:cubicBezTo>
                    <a:pt x="4" y="2"/>
                    <a:pt x="4" y="2"/>
                    <a:pt x="4" y="2"/>
                  </a:cubicBezTo>
                  <a:cubicBezTo>
                    <a:pt x="4" y="2"/>
                    <a:pt x="4" y="2"/>
                    <a:pt x="4" y="2"/>
                  </a:cubicBezTo>
                  <a:cubicBezTo>
                    <a:pt x="4" y="2"/>
                    <a:pt x="4" y="2"/>
                    <a:pt x="4" y="2"/>
                  </a:cubicBezTo>
                  <a:cubicBezTo>
                    <a:pt x="4" y="2"/>
                    <a:pt x="4" y="2"/>
                    <a:pt x="4" y="2"/>
                  </a:cubicBezTo>
                  <a:cubicBezTo>
                    <a:pt x="3" y="1"/>
                    <a:pt x="3" y="1"/>
                    <a:pt x="3" y="1"/>
                  </a:cubicBezTo>
                  <a:cubicBezTo>
                    <a:pt x="3" y="1"/>
                    <a:pt x="3" y="1"/>
                    <a:pt x="3" y="2"/>
                  </a:cubicBezTo>
                  <a:cubicBezTo>
                    <a:pt x="3" y="2"/>
                    <a:pt x="3" y="2"/>
                    <a:pt x="3" y="2"/>
                  </a:cubicBezTo>
                  <a:cubicBezTo>
                    <a:pt x="4" y="2"/>
                    <a:pt x="3" y="2"/>
                    <a:pt x="4" y="1"/>
                  </a:cubicBezTo>
                  <a:cubicBezTo>
                    <a:pt x="4" y="1"/>
                    <a:pt x="3" y="1"/>
                    <a:pt x="3" y="1"/>
                  </a:cubicBezTo>
                  <a:cubicBezTo>
                    <a:pt x="1" y="0"/>
                    <a:pt x="1" y="0"/>
                    <a:pt x="1" y="0"/>
                  </a:cubicBezTo>
                  <a:cubicBezTo>
                    <a:pt x="1" y="0"/>
                    <a:pt x="1" y="0"/>
                    <a:pt x="1" y="0"/>
                  </a:cubicBezTo>
                  <a:cubicBezTo>
                    <a:pt x="1" y="1"/>
                    <a:pt x="1" y="1"/>
                    <a:pt x="1" y="1"/>
                  </a:cubicBez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94" name="Freeform 130"/>
            <p:cNvSpPr>
              <a:spLocks noEditPoints="1"/>
            </p:cNvSpPr>
            <p:nvPr/>
          </p:nvSpPr>
          <p:spPr bwMode="auto">
            <a:xfrm>
              <a:off x="5519822" y="7433970"/>
              <a:ext cx="17463" cy="14288"/>
            </a:xfrm>
            <a:custGeom>
              <a:avLst/>
              <a:gdLst>
                <a:gd name="T0" fmla="*/ 1 w 6"/>
                <a:gd name="T1" fmla="*/ 2 h 5"/>
                <a:gd name="T2" fmla="*/ 2 w 6"/>
                <a:gd name="T3" fmla="*/ 1 h 5"/>
                <a:gd name="T4" fmla="*/ 3 w 6"/>
                <a:gd name="T5" fmla="*/ 1 h 5"/>
                <a:gd name="T6" fmla="*/ 4 w 6"/>
                <a:gd name="T7" fmla="*/ 2 h 5"/>
                <a:gd name="T8" fmla="*/ 5 w 6"/>
                <a:gd name="T9" fmla="*/ 2 h 5"/>
                <a:gd name="T10" fmla="*/ 5 w 6"/>
                <a:gd name="T11" fmla="*/ 2 h 5"/>
                <a:gd name="T12" fmla="*/ 3 w 6"/>
                <a:gd name="T13" fmla="*/ 4 h 5"/>
                <a:gd name="T14" fmla="*/ 3 w 6"/>
                <a:gd name="T15" fmla="*/ 4 h 5"/>
                <a:gd name="T16" fmla="*/ 1 w 6"/>
                <a:gd name="T17" fmla="*/ 3 h 5"/>
                <a:gd name="T18" fmla="*/ 1 w 6"/>
                <a:gd name="T19" fmla="*/ 2 h 5"/>
                <a:gd name="T20" fmla="*/ 4 w 6"/>
                <a:gd name="T21" fmla="*/ 0 h 5"/>
                <a:gd name="T22" fmla="*/ 4 w 6"/>
                <a:gd name="T23" fmla="*/ 0 h 5"/>
                <a:gd name="T24" fmla="*/ 2 w 6"/>
                <a:gd name="T25" fmla="*/ 0 h 5"/>
                <a:gd name="T26" fmla="*/ 2 w 6"/>
                <a:gd name="T27" fmla="*/ 0 h 5"/>
                <a:gd name="T28" fmla="*/ 2 w 6"/>
                <a:gd name="T29" fmla="*/ 0 h 5"/>
                <a:gd name="T30" fmla="*/ 2 w 6"/>
                <a:gd name="T31" fmla="*/ 0 h 5"/>
                <a:gd name="T32" fmla="*/ 0 w 6"/>
                <a:gd name="T33" fmla="*/ 2 h 5"/>
                <a:gd name="T34" fmla="*/ 1 w 6"/>
                <a:gd name="T35" fmla="*/ 4 h 5"/>
                <a:gd name="T36" fmla="*/ 2 w 6"/>
                <a:gd name="T37" fmla="*/ 5 h 5"/>
                <a:gd name="T38" fmla="*/ 3 w 6"/>
                <a:gd name="T39" fmla="*/ 5 h 5"/>
                <a:gd name="T40" fmla="*/ 4 w 6"/>
                <a:gd name="T41" fmla="*/ 4 h 5"/>
                <a:gd name="T42" fmla="*/ 4 w 6"/>
                <a:gd name="T43" fmla="*/ 4 h 5"/>
                <a:gd name="T44" fmla="*/ 6 w 6"/>
                <a:gd name="T45" fmla="*/ 2 h 5"/>
                <a:gd name="T46" fmla="*/ 3 w 6"/>
                <a:gd name="T47" fmla="*/ 0 h 5"/>
                <a:gd name="T48" fmla="*/ 3 w 6"/>
                <a:gd name="T49" fmla="*/ 0 h 5"/>
                <a:gd name="T50" fmla="*/ 4 w 6"/>
                <a:gd name="T5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 h="5">
                  <a:moveTo>
                    <a:pt x="1" y="2"/>
                  </a:moveTo>
                  <a:cubicBezTo>
                    <a:pt x="1" y="2"/>
                    <a:pt x="2" y="1"/>
                    <a:pt x="2" y="1"/>
                  </a:cubicBezTo>
                  <a:cubicBezTo>
                    <a:pt x="3" y="0"/>
                    <a:pt x="3" y="0"/>
                    <a:pt x="3" y="1"/>
                  </a:cubicBezTo>
                  <a:cubicBezTo>
                    <a:pt x="4" y="2"/>
                    <a:pt x="4" y="2"/>
                    <a:pt x="4" y="2"/>
                  </a:cubicBezTo>
                  <a:cubicBezTo>
                    <a:pt x="5" y="2"/>
                    <a:pt x="5" y="2"/>
                    <a:pt x="5" y="2"/>
                  </a:cubicBezTo>
                  <a:cubicBezTo>
                    <a:pt x="5" y="2"/>
                    <a:pt x="5" y="2"/>
                    <a:pt x="5" y="2"/>
                  </a:cubicBezTo>
                  <a:cubicBezTo>
                    <a:pt x="3" y="4"/>
                    <a:pt x="3" y="4"/>
                    <a:pt x="3" y="4"/>
                  </a:cubicBezTo>
                  <a:cubicBezTo>
                    <a:pt x="3" y="4"/>
                    <a:pt x="3" y="4"/>
                    <a:pt x="3" y="4"/>
                  </a:cubicBezTo>
                  <a:cubicBezTo>
                    <a:pt x="1" y="3"/>
                    <a:pt x="1" y="3"/>
                    <a:pt x="1" y="3"/>
                  </a:cubicBezTo>
                  <a:cubicBezTo>
                    <a:pt x="1" y="3"/>
                    <a:pt x="1" y="3"/>
                    <a:pt x="1" y="2"/>
                  </a:cubicBezTo>
                  <a:moveTo>
                    <a:pt x="4" y="0"/>
                  </a:moveTo>
                  <a:cubicBezTo>
                    <a:pt x="4" y="0"/>
                    <a:pt x="4" y="0"/>
                    <a:pt x="4" y="0"/>
                  </a:cubicBezTo>
                  <a:cubicBezTo>
                    <a:pt x="2" y="0"/>
                    <a:pt x="2" y="0"/>
                    <a:pt x="2" y="0"/>
                  </a:cubicBezTo>
                  <a:cubicBezTo>
                    <a:pt x="2" y="0"/>
                    <a:pt x="2" y="0"/>
                    <a:pt x="2" y="0"/>
                  </a:cubicBezTo>
                  <a:cubicBezTo>
                    <a:pt x="2" y="0"/>
                    <a:pt x="2" y="0"/>
                    <a:pt x="2" y="0"/>
                  </a:cubicBezTo>
                  <a:cubicBezTo>
                    <a:pt x="2" y="0"/>
                    <a:pt x="2" y="0"/>
                    <a:pt x="2" y="0"/>
                  </a:cubicBezTo>
                  <a:cubicBezTo>
                    <a:pt x="0" y="2"/>
                    <a:pt x="0" y="2"/>
                    <a:pt x="0" y="2"/>
                  </a:cubicBezTo>
                  <a:cubicBezTo>
                    <a:pt x="0" y="2"/>
                    <a:pt x="0" y="2"/>
                    <a:pt x="1" y="4"/>
                  </a:cubicBezTo>
                  <a:cubicBezTo>
                    <a:pt x="2" y="5"/>
                    <a:pt x="2" y="5"/>
                    <a:pt x="2" y="5"/>
                  </a:cubicBezTo>
                  <a:cubicBezTo>
                    <a:pt x="3" y="5"/>
                    <a:pt x="3" y="5"/>
                    <a:pt x="3" y="5"/>
                  </a:cubicBezTo>
                  <a:cubicBezTo>
                    <a:pt x="4" y="4"/>
                    <a:pt x="4" y="4"/>
                    <a:pt x="4" y="4"/>
                  </a:cubicBezTo>
                  <a:cubicBezTo>
                    <a:pt x="4" y="4"/>
                    <a:pt x="4" y="4"/>
                    <a:pt x="4" y="4"/>
                  </a:cubicBezTo>
                  <a:cubicBezTo>
                    <a:pt x="6" y="2"/>
                    <a:pt x="6" y="2"/>
                    <a:pt x="6" y="2"/>
                  </a:cubicBezTo>
                  <a:cubicBezTo>
                    <a:pt x="3" y="0"/>
                    <a:pt x="3" y="0"/>
                    <a:pt x="3" y="0"/>
                  </a:cubicBezTo>
                  <a:cubicBezTo>
                    <a:pt x="3" y="0"/>
                    <a:pt x="3" y="0"/>
                    <a:pt x="3" y="0"/>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95" name="Freeform 131"/>
            <p:cNvSpPr>
              <a:spLocks/>
            </p:cNvSpPr>
            <p:nvPr/>
          </p:nvSpPr>
          <p:spPr bwMode="auto">
            <a:xfrm>
              <a:off x="5613484" y="7651457"/>
              <a:ext cx="15875" cy="11113"/>
            </a:xfrm>
            <a:custGeom>
              <a:avLst/>
              <a:gdLst>
                <a:gd name="T0" fmla="*/ 1 w 5"/>
                <a:gd name="T1" fmla="*/ 0 h 4"/>
                <a:gd name="T2" fmla="*/ 1 w 5"/>
                <a:gd name="T3" fmla="*/ 1 h 4"/>
                <a:gd name="T4" fmla="*/ 2 w 5"/>
                <a:gd name="T5" fmla="*/ 2 h 4"/>
                <a:gd name="T6" fmla="*/ 0 w 5"/>
                <a:gd name="T7" fmla="*/ 3 h 4"/>
                <a:gd name="T8" fmla="*/ 0 w 5"/>
                <a:gd name="T9" fmla="*/ 3 h 4"/>
                <a:gd name="T10" fmla="*/ 1 w 5"/>
                <a:gd name="T11" fmla="*/ 4 h 4"/>
                <a:gd name="T12" fmla="*/ 1 w 5"/>
                <a:gd name="T13" fmla="*/ 3 h 4"/>
                <a:gd name="T14" fmla="*/ 2 w 5"/>
                <a:gd name="T15" fmla="*/ 3 h 4"/>
                <a:gd name="T16" fmla="*/ 2 w 5"/>
                <a:gd name="T17" fmla="*/ 4 h 4"/>
                <a:gd name="T18" fmla="*/ 2 w 5"/>
                <a:gd name="T19" fmla="*/ 4 h 4"/>
                <a:gd name="T20" fmla="*/ 4 w 5"/>
                <a:gd name="T21" fmla="*/ 4 h 4"/>
                <a:gd name="T22" fmla="*/ 4 w 5"/>
                <a:gd name="T23" fmla="*/ 4 h 4"/>
                <a:gd name="T24" fmla="*/ 3 w 5"/>
                <a:gd name="T25" fmla="*/ 3 h 4"/>
                <a:gd name="T26" fmla="*/ 3 w 5"/>
                <a:gd name="T27" fmla="*/ 2 h 4"/>
                <a:gd name="T28" fmla="*/ 5 w 5"/>
                <a:gd name="T29" fmla="*/ 1 h 4"/>
                <a:gd name="T30" fmla="*/ 5 w 5"/>
                <a:gd name="T31" fmla="*/ 1 h 4"/>
                <a:gd name="T32" fmla="*/ 5 w 5"/>
                <a:gd name="T33" fmla="*/ 1 h 4"/>
                <a:gd name="T34" fmla="*/ 3 w 5"/>
                <a:gd name="T35" fmla="*/ 1 h 4"/>
                <a:gd name="T36" fmla="*/ 3 w 5"/>
                <a:gd name="T37" fmla="*/ 1 h 4"/>
                <a:gd name="T38" fmla="*/ 4 w 5"/>
                <a:gd name="T39" fmla="*/ 1 h 4"/>
                <a:gd name="T40" fmla="*/ 3 w 5"/>
                <a:gd name="T41" fmla="*/ 2 h 4"/>
                <a:gd name="T42" fmla="*/ 3 w 5"/>
                <a:gd name="T43" fmla="*/ 1 h 4"/>
                <a:gd name="T44" fmla="*/ 3 w 5"/>
                <a:gd name="T45" fmla="*/ 1 h 4"/>
                <a:gd name="T46" fmla="*/ 1 w 5"/>
                <a:gd name="T4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 h="4">
                  <a:moveTo>
                    <a:pt x="1" y="0"/>
                  </a:moveTo>
                  <a:cubicBezTo>
                    <a:pt x="1" y="1"/>
                    <a:pt x="1" y="0"/>
                    <a:pt x="1" y="1"/>
                  </a:cubicBezTo>
                  <a:cubicBezTo>
                    <a:pt x="2" y="1"/>
                    <a:pt x="2" y="2"/>
                    <a:pt x="2" y="2"/>
                  </a:cubicBezTo>
                  <a:cubicBezTo>
                    <a:pt x="2" y="2"/>
                    <a:pt x="1" y="3"/>
                    <a:pt x="0" y="3"/>
                  </a:cubicBezTo>
                  <a:cubicBezTo>
                    <a:pt x="0" y="3"/>
                    <a:pt x="0" y="3"/>
                    <a:pt x="0" y="3"/>
                  </a:cubicBezTo>
                  <a:cubicBezTo>
                    <a:pt x="0" y="3"/>
                    <a:pt x="1" y="4"/>
                    <a:pt x="1" y="4"/>
                  </a:cubicBezTo>
                  <a:cubicBezTo>
                    <a:pt x="2" y="3"/>
                    <a:pt x="1" y="4"/>
                    <a:pt x="1" y="3"/>
                  </a:cubicBezTo>
                  <a:cubicBezTo>
                    <a:pt x="1" y="3"/>
                    <a:pt x="2" y="3"/>
                    <a:pt x="2" y="3"/>
                  </a:cubicBezTo>
                  <a:cubicBezTo>
                    <a:pt x="2" y="3"/>
                    <a:pt x="2" y="3"/>
                    <a:pt x="2" y="4"/>
                  </a:cubicBezTo>
                  <a:cubicBezTo>
                    <a:pt x="2" y="4"/>
                    <a:pt x="2" y="4"/>
                    <a:pt x="2" y="4"/>
                  </a:cubicBezTo>
                  <a:cubicBezTo>
                    <a:pt x="2" y="4"/>
                    <a:pt x="4" y="4"/>
                    <a:pt x="4" y="4"/>
                  </a:cubicBezTo>
                  <a:cubicBezTo>
                    <a:pt x="4" y="4"/>
                    <a:pt x="4" y="4"/>
                    <a:pt x="4" y="4"/>
                  </a:cubicBezTo>
                  <a:cubicBezTo>
                    <a:pt x="4" y="4"/>
                    <a:pt x="4" y="4"/>
                    <a:pt x="3" y="3"/>
                  </a:cubicBezTo>
                  <a:cubicBezTo>
                    <a:pt x="3" y="3"/>
                    <a:pt x="3" y="3"/>
                    <a:pt x="3" y="2"/>
                  </a:cubicBezTo>
                  <a:cubicBezTo>
                    <a:pt x="4" y="2"/>
                    <a:pt x="4" y="1"/>
                    <a:pt x="5" y="1"/>
                  </a:cubicBezTo>
                  <a:cubicBezTo>
                    <a:pt x="5" y="1"/>
                    <a:pt x="5" y="1"/>
                    <a:pt x="5" y="1"/>
                  </a:cubicBezTo>
                  <a:cubicBezTo>
                    <a:pt x="5" y="1"/>
                    <a:pt x="5" y="1"/>
                    <a:pt x="5" y="1"/>
                  </a:cubicBezTo>
                  <a:cubicBezTo>
                    <a:pt x="3" y="1"/>
                    <a:pt x="3" y="1"/>
                    <a:pt x="3" y="1"/>
                  </a:cubicBezTo>
                  <a:cubicBezTo>
                    <a:pt x="3" y="1"/>
                    <a:pt x="3" y="1"/>
                    <a:pt x="3" y="1"/>
                  </a:cubicBezTo>
                  <a:cubicBezTo>
                    <a:pt x="4" y="1"/>
                    <a:pt x="4" y="1"/>
                    <a:pt x="4" y="1"/>
                  </a:cubicBezTo>
                  <a:cubicBezTo>
                    <a:pt x="4" y="1"/>
                    <a:pt x="3" y="2"/>
                    <a:pt x="3" y="2"/>
                  </a:cubicBezTo>
                  <a:cubicBezTo>
                    <a:pt x="3" y="1"/>
                    <a:pt x="3" y="1"/>
                    <a:pt x="3" y="1"/>
                  </a:cubicBezTo>
                  <a:cubicBezTo>
                    <a:pt x="3" y="1"/>
                    <a:pt x="3" y="1"/>
                    <a:pt x="3" y="1"/>
                  </a:cubicBezTo>
                  <a:cubicBezTo>
                    <a:pt x="3"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96" name="Freeform 132"/>
            <p:cNvSpPr>
              <a:spLocks/>
            </p:cNvSpPr>
            <p:nvPr/>
          </p:nvSpPr>
          <p:spPr bwMode="auto">
            <a:xfrm>
              <a:off x="5530934" y="7433970"/>
              <a:ext cx="12700" cy="14288"/>
            </a:xfrm>
            <a:custGeom>
              <a:avLst/>
              <a:gdLst>
                <a:gd name="T0" fmla="*/ 0 w 4"/>
                <a:gd name="T1" fmla="*/ 5 h 5"/>
                <a:gd name="T2" fmla="*/ 2 w 4"/>
                <a:gd name="T3" fmla="*/ 5 h 5"/>
                <a:gd name="T4" fmla="*/ 4 w 4"/>
                <a:gd name="T5" fmla="*/ 4 h 5"/>
                <a:gd name="T6" fmla="*/ 4 w 4"/>
                <a:gd name="T7" fmla="*/ 1 h 5"/>
                <a:gd name="T8" fmla="*/ 2 w 4"/>
                <a:gd name="T9" fmla="*/ 0 h 5"/>
                <a:gd name="T10" fmla="*/ 1 w 4"/>
                <a:gd name="T11" fmla="*/ 0 h 5"/>
                <a:gd name="T12" fmla="*/ 1 w 4"/>
                <a:gd name="T13" fmla="*/ 1 h 5"/>
                <a:gd name="T14" fmla="*/ 1 w 4"/>
                <a:gd name="T15" fmla="*/ 1 h 5"/>
                <a:gd name="T16" fmla="*/ 1 w 4"/>
                <a:gd name="T17" fmla="*/ 1 h 5"/>
                <a:gd name="T18" fmla="*/ 2 w 4"/>
                <a:gd name="T19" fmla="*/ 1 h 5"/>
                <a:gd name="T20" fmla="*/ 3 w 4"/>
                <a:gd name="T21" fmla="*/ 2 h 5"/>
                <a:gd name="T22" fmla="*/ 3 w 4"/>
                <a:gd name="T23" fmla="*/ 2 h 5"/>
                <a:gd name="T24" fmla="*/ 2 w 4"/>
                <a:gd name="T25" fmla="*/ 4 h 5"/>
                <a:gd name="T26" fmla="*/ 0 w 4"/>
                <a:gd name="T27" fmla="*/ 5 h 5"/>
                <a:gd name="T28" fmla="*/ 0 w 4"/>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0" y="5"/>
                  </a:moveTo>
                  <a:cubicBezTo>
                    <a:pt x="1" y="5"/>
                    <a:pt x="1" y="5"/>
                    <a:pt x="2" y="5"/>
                  </a:cubicBezTo>
                  <a:cubicBezTo>
                    <a:pt x="2" y="5"/>
                    <a:pt x="3" y="4"/>
                    <a:pt x="4" y="4"/>
                  </a:cubicBezTo>
                  <a:cubicBezTo>
                    <a:pt x="4" y="1"/>
                    <a:pt x="4" y="1"/>
                    <a:pt x="4" y="1"/>
                  </a:cubicBezTo>
                  <a:cubicBezTo>
                    <a:pt x="3" y="1"/>
                    <a:pt x="2" y="0"/>
                    <a:pt x="2" y="0"/>
                  </a:cubicBezTo>
                  <a:cubicBezTo>
                    <a:pt x="1" y="0"/>
                    <a:pt x="1" y="0"/>
                    <a:pt x="1" y="0"/>
                  </a:cubicBezTo>
                  <a:cubicBezTo>
                    <a:pt x="1" y="0"/>
                    <a:pt x="1" y="0"/>
                    <a:pt x="1" y="1"/>
                  </a:cubicBezTo>
                  <a:cubicBezTo>
                    <a:pt x="1" y="1"/>
                    <a:pt x="1" y="1"/>
                    <a:pt x="1" y="1"/>
                  </a:cubicBezTo>
                  <a:cubicBezTo>
                    <a:pt x="1" y="1"/>
                    <a:pt x="1" y="1"/>
                    <a:pt x="1" y="1"/>
                  </a:cubicBezTo>
                  <a:cubicBezTo>
                    <a:pt x="2" y="1"/>
                    <a:pt x="2" y="1"/>
                    <a:pt x="2" y="1"/>
                  </a:cubicBezTo>
                  <a:cubicBezTo>
                    <a:pt x="2" y="2"/>
                    <a:pt x="2" y="2"/>
                    <a:pt x="3" y="2"/>
                  </a:cubicBezTo>
                  <a:cubicBezTo>
                    <a:pt x="3" y="2"/>
                    <a:pt x="3" y="2"/>
                    <a:pt x="3" y="2"/>
                  </a:cubicBezTo>
                  <a:cubicBezTo>
                    <a:pt x="3" y="2"/>
                    <a:pt x="3" y="2"/>
                    <a:pt x="2" y="4"/>
                  </a:cubicBezTo>
                  <a:cubicBezTo>
                    <a:pt x="0" y="5"/>
                    <a:pt x="0" y="5"/>
                    <a:pt x="0" y="5"/>
                  </a:cubicBezTo>
                  <a:cubicBezTo>
                    <a:pt x="0" y="5"/>
                    <a:pt x="0" y="5"/>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97" name="Freeform 133"/>
            <p:cNvSpPr>
              <a:spLocks/>
            </p:cNvSpPr>
            <p:nvPr/>
          </p:nvSpPr>
          <p:spPr bwMode="auto">
            <a:xfrm>
              <a:off x="5516647" y="7433970"/>
              <a:ext cx="20638" cy="14288"/>
            </a:xfrm>
            <a:custGeom>
              <a:avLst/>
              <a:gdLst>
                <a:gd name="T0" fmla="*/ 2 w 7"/>
                <a:gd name="T1" fmla="*/ 5 h 5"/>
                <a:gd name="T2" fmla="*/ 1 w 7"/>
                <a:gd name="T3" fmla="*/ 5 h 5"/>
                <a:gd name="T4" fmla="*/ 2 w 7"/>
                <a:gd name="T5" fmla="*/ 5 h 5"/>
                <a:gd name="T6" fmla="*/ 3 w 7"/>
                <a:gd name="T7" fmla="*/ 5 h 5"/>
                <a:gd name="T8" fmla="*/ 4 w 7"/>
                <a:gd name="T9" fmla="*/ 5 h 5"/>
                <a:gd name="T10" fmla="*/ 7 w 7"/>
                <a:gd name="T11" fmla="*/ 5 h 5"/>
                <a:gd name="T12" fmla="*/ 5 w 7"/>
                <a:gd name="T13" fmla="*/ 5 h 5"/>
                <a:gd name="T14" fmla="*/ 5 w 7"/>
                <a:gd name="T15" fmla="*/ 5 h 5"/>
                <a:gd name="T16" fmla="*/ 5 w 7"/>
                <a:gd name="T17" fmla="*/ 5 h 5"/>
                <a:gd name="T18" fmla="*/ 5 w 7"/>
                <a:gd name="T19" fmla="*/ 5 h 5"/>
                <a:gd name="T20" fmla="*/ 7 w 7"/>
                <a:gd name="T21" fmla="*/ 2 h 5"/>
                <a:gd name="T22" fmla="*/ 5 w 7"/>
                <a:gd name="T23" fmla="*/ 0 h 5"/>
                <a:gd name="T24" fmla="*/ 5 w 7"/>
                <a:gd name="T25" fmla="*/ 0 h 5"/>
                <a:gd name="T26" fmla="*/ 5 w 7"/>
                <a:gd name="T27" fmla="*/ 0 h 5"/>
                <a:gd name="T28" fmla="*/ 4 w 7"/>
                <a:gd name="T29" fmla="*/ 0 h 5"/>
                <a:gd name="T30" fmla="*/ 4 w 7"/>
                <a:gd name="T31" fmla="*/ 0 h 5"/>
                <a:gd name="T32" fmla="*/ 7 w 7"/>
                <a:gd name="T33" fmla="*/ 2 h 5"/>
                <a:gd name="T34" fmla="*/ 5 w 7"/>
                <a:gd name="T35" fmla="*/ 4 h 5"/>
                <a:gd name="T36" fmla="*/ 5 w 7"/>
                <a:gd name="T37" fmla="*/ 4 h 5"/>
                <a:gd name="T38" fmla="*/ 4 w 7"/>
                <a:gd name="T39" fmla="*/ 5 h 5"/>
                <a:gd name="T40" fmla="*/ 3 w 7"/>
                <a:gd name="T41" fmla="*/ 5 h 5"/>
                <a:gd name="T42" fmla="*/ 2 w 7"/>
                <a:gd name="T43" fmla="*/ 4 h 5"/>
                <a:gd name="T44" fmla="*/ 1 w 7"/>
                <a:gd name="T45" fmla="*/ 2 h 5"/>
                <a:gd name="T46" fmla="*/ 3 w 7"/>
                <a:gd name="T47" fmla="*/ 0 h 5"/>
                <a:gd name="T48" fmla="*/ 3 w 7"/>
                <a:gd name="T49" fmla="*/ 0 h 5"/>
                <a:gd name="T50" fmla="*/ 3 w 7"/>
                <a:gd name="T51" fmla="*/ 0 h 5"/>
                <a:gd name="T52" fmla="*/ 3 w 7"/>
                <a:gd name="T53" fmla="*/ 0 h 5"/>
                <a:gd name="T54" fmla="*/ 3 w 7"/>
                <a:gd name="T55" fmla="*/ 0 h 5"/>
                <a:gd name="T56" fmla="*/ 2 w 7"/>
                <a:gd name="T57" fmla="*/ 0 h 5"/>
                <a:gd name="T58" fmla="*/ 0 w 7"/>
                <a:gd name="T59" fmla="*/ 2 h 5"/>
                <a:gd name="T60" fmla="*/ 1 w 7"/>
                <a:gd name="T61" fmla="*/ 3 h 5"/>
                <a:gd name="T62" fmla="*/ 2 w 7"/>
                <a:gd name="T63" fmla="*/ 4 h 5"/>
                <a:gd name="T64" fmla="*/ 2 w 7"/>
                <a:gd name="T65" fmla="*/ 4 h 5"/>
                <a:gd name="T66" fmla="*/ 2 w 7"/>
                <a:gd name="T67" fmla="*/ 4 h 5"/>
                <a:gd name="T68" fmla="*/ 2 w 7"/>
                <a:gd name="T69" fmla="*/ 4 h 5"/>
                <a:gd name="T70" fmla="*/ 3 w 7"/>
                <a:gd name="T71" fmla="*/ 5 h 5"/>
                <a:gd name="T72" fmla="*/ 3 w 7"/>
                <a:gd name="T73" fmla="*/ 5 h 5"/>
                <a:gd name="T74" fmla="*/ 3 w 7"/>
                <a:gd name="T75" fmla="*/ 5 h 5"/>
                <a:gd name="T76" fmla="*/ 3 w 7"/>
                <a:gd name="T77" fmla="*/ 5 h 5"/>
                <a:gd name="T78" fmla="*/ 3 w 7"/>
                <a:gd name="T79" fmla="*/ 5 h 5"/>
                <a:gd name="T80" fmla="*/ 2 w 7"/>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 h="5">
                  <a:moveTo>
                    <a:pt x="2" y="5"/>
                  </a:moveTo>
                  <a:cubicBezTo>
                    <a:pt x="1" y="5"/>
                    <a:pt x="1" y="5"/>
                    <a:pt x="1" y="5"/>
                  </a:cubicBezTo>
                  <a:cubicBezTo>
                    <a:pt x="1" y="5"/>
                    <a:pt x="1" y="5"/>
                    <a:pt x="2" y="5"/>
                  </a:cubicBezTo>
                  <a:cubicBezTo>
                    <a:pt x="3" y="5"/>
                    <a:pt x="3" y="5"/>
                    <a:pt x="3" y="5"/>
                  </a:cubicBezTo>
                  <a:cubicBezTo>
                    <a:pt x="3" y="5"/>
                    <a:pt x="4" y="5"/>
                    <a:pt x="4" y="5"/>
                  </a:cubicBezTo>
                  <a:cubicBezTo>
                    <a:pt x="4" y="5"/>
                    <a:pt x="7" y="5"/>
                    <a:pt x="7" y="5"/>
                  </a:cubicBezTo>
                  <a:cubicBezTo>
                    <a:pt x="6" y="5"/>
                    <a:pt x="6" y="5"/>
                    <a:pt x="5" y="5"/>
                  </a:cubicBezTo>
                  <a:cubicBezTo>
                    <a:pt x="5" y="5"/>
                    <a:pt x="5" y="5"/>
                    <a:pt x="5" y="5"/>
                  </a:cubicBezTo>
                  <a:cubicBezTo>
                    <a:pt x="5" y="5"/>
                    <a:pt x="5" y="5"/>
                    <a:pt x="5" y="5"/>
                  </a:cubicBezTo>
                  <a:cubicBezTo>
                    <a:pt x="5" y="5"/>
                    <a:pt x="5" y="5"/>
                    <a:pt x="5" y="5"/>
                  </a:cubicBezTo>
                  <a:cubicBezTo>
                    <a:pt x="6" y="4"/>
                    <a:pt x="7" y="3"/>
                    <a:pt x="7" y="2"/>
                  </a:cubicBezTo>
                  <a:cubicBezTo>
                    <a:pt x="5" y="0"/>
                    <a:pt x="5" y="0"/>
                    <a:pt x="5" y="0"/>
                  </a:cubicBezTo>
                  <a:cubicBezTo>
                    <a:pt x="5" y="0"/>
                    <a:pt x="5" y="0"/>
                    <a:pt x="5" y="0"/>
                  </a:cubicBezTo>
                  <a:cubicBezTo>
                    <a:pt x="5" y="0"/>
                    <a:pt x="5" y="0"/>
                    <a:pt x="5" y="0"/>
                  </a:cubicBezTo>
                  <a:cubicBezTo>
                    <a:pt x="4" y="0"/>
                    <a:pt x="4" y="0"/>
                    <a:pt x="4" y="0"/>
                  </a:cubicBezTo>
                  <a:cubicBezTo>
                    <a:pt x="4" y="0"/>
                    <a:pt x="4" y="0"/>
                    <a:pt x="4" y="0"/>
                  </a:cubicBezTo>
                  <a:cubicBezTo>
                    <a:pt x="7" y="2"/>
                    <a:pt x="7" y="2"/>
                    <a:pt x="7" y="2"/>
                  </a:cubicBezTo>
                  <a:cubicBezTo>
                    <a:pt x="5" y="4"/>
                    <a:pt x="5" y="4"/>
                    <a:pt x="5" y="4"/>
                  </a:cubicBezTo>
                  <a:cubicBezTo>
                    <a:pt x="5" y="4"/>
                    <a:pt x="5" y="4"/>
                    <a:pt x="5" y="4"/>
                  </a:cubicBezTo>
                  <a:cubicBezTo>
                    <a:pt x="4" y="5"/>
                    <a:pt x="4" y="5"/>
                    <a:pt x="4" y="5"/>
                  </a:cubicBezTo>
                  <a:cubicBezTo>
                    <a:pt x="4" y="5"/>
                    <a:pt x="4" y="5"/>
                    <a:pt x="3" y="5"/>
                  </a:cubicBezTo>
                  <a:cubicBezTo>
                    <a:pt x="2" y="4"/>
                    <a:pt x="2" y="4"/>
                    <a:pt x="2" y="4"/>
                  </a:cubicBezTo>
                  <a:cubicBezTo>
                    <a:pt x="1" y="2"/>
                    <a:pt x="1" y="2"/>
                    <a:pt x="1" y="2"/>
                  </a:cubicBezTo>
                  <a:cubicBezTo>
                    <a:pt x="3" y="0"/>
                    <a:pt x="3" y="0"/>
                    <a:pt x="3" y="0"/>
                  </a:cubicBezTo>
                  <a:cubicBezTo>
                    <a:pt x="3" y="0"/>
                    <a:pt x="3" y="0"/>
                    <a:pt x="3" y="0"/>
                  </a:cubicBezTo>
                  <a:cubicBezTo>
                    <a:pt x="3" y="0"/>
                    <a:pt x="3" y="0"/>
                    <a:pt x="3" y="0"/>
                  </a:cubicBezTo>
                  <a:cubicBezTo>
                    <a:pt x="3" y="0"/>
                    <a:pt x="3" y="0"/>
                    <a:pt x="3" y="0"/>
                  </a:cubicBezTo>
                  <a:cubicBezTo>
                    <a:pt x="2" y="0"/>
                    <a:pt x="3" y="0"/>
                    <a:pt x="3" y="0"/>
                  </a:cubicBezTo>
                  <a:cubicBezTo>
                    <a:pt x="2" y="0"/>
                    <a:pt x="2" y="0"/>
                    <a:pt x="2" y="0"/>
                  </a:cubicBezTo>
                  <a:cubicBezTo>
                    <a:pt x="0" y="2"/>
                    <a:pt x="0" y="2"/>
                    <a:pt x="0" y="2"/>
                  </a:cubicBezTo>
                  <a:cubicBezTo>
                    <a:pt x="0" y="3"/>
                    <a:pt x="0" y="2"/>
                    <a:pt x="1" y="3"/>
                  </a:cubicBezTo>
                  <a:cubicBezTo>
                    <a:pt x="2" y="4"/>
                    <a:pt x="2" y="4"/>
                    <a:pt x="2" y="4"/>
                  </a:cubicBezTo>
                  <a:cubicBezTo>
                    <a:pt x="2" y="4"/>
                    <a:pt x="2" y="4"/>
                    <a:pt x="2" y="4"/>
                  </a:cubicBezTo>
                  <a:cubicBezTo>
                    <a:pt x="2" y="4"/>
                    <a:pt x="2" y="4"/>
                    <a:pt x="2" y="4"/>
                  </a:cubicBezTo>
                  <a:cubicBezTo>
                    <a:pt x="2" y="4"/>
                    <a:pt x="2" y="4"/>
                    <a:pt x="2" y="4"/>
                  </a:cubicBezTo>
                  <a:cubicBezTo>
                    <a:pt x="2" y="4"/>
                    <a:pt x="2" y="4"/>
                    <a:pt x="3" y="5"/>
                  </a:cubicBezTo>
                  <a:cubicBezTo>
                    <a:pt x="3" y="5"/>
                    <a:pt x="3" y="5"/>
                    <a:pt x="3" y="5"/>
                  </a:cubicBezTo>
                  <a:cubicBezTo>
                    <a:pt x="3" y="5"/>
                    <a:pt x="3" y="5"/>
                    <a:pt x="3" y="5"/>
                  </a:cubicBezTo>
                  <a:cubicBezTo>
                    <a:pt x="3" y="5"/>
                    <a:pt x="3" y="5"/>
                    <a:pt x="3" y="5"/>
                  </a:cubicBezTo>
                  <a:cubicBezTo>
                    <a:pt x="3" y="5"/>
                    <a:pt x="3" y="5"/>
                    <a:pt x="3" y="5"/>
                  </a:cubicBezTo>
                  <a:lnTo>
                    <a:pt x="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98" name="Freeform 134"/>
            <p:cNvSpPr>
              <a:spLocks/>
            </p:cNvSpPr>
            <p:nvPr/>
          </p:nvSpPr>
          <p:spPr bwMode="auto">
            <a:xfrm>
              <a:off x="5599197" y="7576845"/>
              <a:ext cx="14288" cy="11113"/>
            </a:xfrm>
            <a:custGeom>
              <a:avLst/>
              <a:gdLst>
                <a:gd name="T0" fmla="*/ 1 w 5"/>
                <a:gd name="T1" fmla="*/ 0 h 4"/>
                <a:gd name="T2" fmla="*/ 0 w 5"/>
                <a:gd name="T3" fmla="*/ 2 h 4"/>
                <a:gd name="T4" fmla="*/ 0 w 5"/>
                <a:gd name="T5" fmla="*/ 3 h 4"/>
                <a:gd name="T6" fmla="*/ 4 w 5"/>
                <a:gd name="T7" fmla="*/ 4 h 4"/>
                <a:gd name="T8" fmla="*/ 5 w 5"/>
                <a:gd name="T9" fmla="*/ 3 h 4"/>
                <a:gd name="T10" fmla="*/ 3 w 5"/>
                <a:gd name="T11" fmla="*/ 3 h 4"/>
                <a:gd name="T12" fmla="*/ 2 w 5"/>
                <a:gd name="T13" fmla="*/ 3 h 4"/>
                <a:gd name="T14" fmla="*/ 3 w 5"/>
                <a:gd name="T15" fmla="*/ 1 h 4"/>
                <a:gd name="T16" fmla="*/ 3 w 5"/>
                <a:gd name="T17" fmla="*/ 1 h 4"/>
                <a:gd name="T18" fmla="*/ 1 w 5"/>
                <a:gd name="T19" fmla="*/ 0 h 4"/>
                <a:gd name="T20" fmla="*/ 1 w 5"/>
                <a:gd name="T21" fmla="*/ 0 h 4"/>
                <a:gd name="T22" fmla="*/ 1 w 5"/>
                <a:gd name="T23" fmla="*/ 0 h 4"/>
                <a:gd name="T24" fmla="*/ 1 w 5"/>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4">
                  <a:moveTo>
                    <a:pt x="1" y="0"/>
                  </a:moveTo>
                  <a:cubicBezTo>
                    <a:pt x="1" y="1"/>
                    <a:pt x="1" y="2"/>
                    <a:pt x="0" y="2"/>
                  </a:cubicBezTo>
                  <a:cubicBezTo>
                    <a:pt x="0" y="3"/>
                    <a:pt x="0" y="2"/>
                    <a:pt x="0" y="3"/>
                  </a:cubicBezTo>
                  <a:cubicBezTo>
                    <a:pt x="0" y="3"/>
                    <a:pt x="4" y="4"/>
                    <a:pt x="4" y="4"/>
                  </a:cubicBezTo>
                  <a:cubicBezTo>
                    <a:pt x="5" y="3"/>
                    <a:pt x="5" y="3"/>
                    <a:pt x="5" y="3"/>
                  </a:cubicBezTo>
                  <a:cubicBezTo>
                    <a:pt x="4" y="3"/>
                    <a:pt x="4" y="3"/>
                    <a:pt x="3" y="3"/>
                  </a:cubicBezTo>
                  <a:cubicBezTo>
                    <a:pt x="3" y="3"/>
                    <a:pt x="2" y="3"/>
                    <a:pt x="2" y="3"/>
                  </a:cubicBezTo>
                  <a:cubicBezTo>
                    <a:pt x="2" y="2"/>
                    <a:pt x="2" y="1"/>
                    <a:pt x="3" y="1"/>
                  </a:cubicBezTo>
                  <a:cubicBezTo>
                    <a:pt x="3" y="1"/>
                    <a:pt x="3" y="1"/>
                    <a:pt x="3" y="1"/>
                  </a:cubicBezTo>
                  <a:cubicBezTo>
                    <a:pt x="3" y="0"/>
                    <a:pt x="1" y="0"/>
                    <a:pt x="1" y="0"/>
                  </a:cubicBezTo>
                  <a:cubicBezTo>
                    <a:pt x="1" y="0"/>
                    <a:pt x="1" y="0"/>
                    <a:pt x="1" y="0"/>
                  </a:cubicBezTo>
                  <a:cubicBezTo>
                    <a:pt x="1" y="0"/>
                    <a:pt x="1" y="0"/>
                    <a:pt x="1" y="0"/>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99" name="Freeform 135"/>
            <p:cNvSpPr>
              <a:spLocks/>
            </p:cNvSpPr>
            <p:nvPr/>
          </p:nvSpPr>
          <p:spPr bwMode="auto">
            <a:xfrm>
              <a:off x="5575384" y="7654632"/>
              <a:ext cx="12700" cy="14288"/>
            </a:xfrm>
            <a:custGeom>
              <a:avLst/>
              <a:gdLst>
                <a:gd name="T0" fmla="*/ 4 w 4"/>
                <a:gd name="T1" fmla="*/ 2 h 5"/>
                <a:gd name="T2" fmla="*/ 3 w 4"/>
                <a:gd name="T3" fmla="*/ 2 h 5"/>
                <a:gd name="T4" fmla="*/ 2 w 4"/>
                <a:gd name="T5" fmla="*/ 2 h 5"/>
                <a:gd name="T6" fmla="*/ 3 w 4"/>
                <a:gd name="T7" fmla="*/ 2 h 5"/>
                <a:gd name="T8" fmla="*/ 1 w 4"/>
                <a:gd name="T9" fmla="*/ 4 h 5"/>
                <a:gd name="T10" fmla="*/ 1 w 4"/>
                <a:gd name="T11" fmla="*/ 2 h 5"/>
                <a:gd name="T12" fmla="*/ 1 w 4"/>
                <a:gd name="T13" fmla="*/ 2 h 5"/>
                <a:gd name="T14" fmla="*/ 2 w 4"/>
                <a:gd name="T15" fmla="*/ 1 h 5"/>
                <a:gd name="T16" fmla="*/ 0 w 4"/>
                <a:gd name="T17" fmla="*/ 1 h 5"/>
                <a:gd name="T18" fmla="*/ 0 w 4"/>
                <a:gd name="T19" fmla="*/ 2 h 5"/>
                <a:gd name="T20" fmla="*/ 0 w 4"/>
                <a:gd name="T21" fmla="*/ 4 h 5"/>
                <a:gd name="T22" fmla="*/ 3 w 4"/>
                <a:gd name="T23" fmla="*/ 3 h 5"/>
                <a:gd name="T24" fmla="*/ 4 w 4"/>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4" y="2"/>
                  </a:moveTo>
                  <a:cubicBezTo>
                    <a:pt x="4" y="2"/>
                    <a:pt x="4" y="2"/>
                    <a:pt x="3" y="2"/>
                  </a:cubicBezTo>
                  <a:cubicBezTo>
                    <a:pt x="2" y="2"/>
                    <a:pt x="2" y="2"/>
                    <a:pt x="2" y="2"/>
                  </a:cubicBezTo>
                  <a:cubicBezTo>
                    <a:pt x="2" y="2"/>
                    <a:pt x="2" y="2"/>
                    <a:pt x="3" y="2"/>
                  </a:cubicBezTo>
                  <a:cubicBezTo>
                    <a:pt x="3" y="3"/>
                    <a:pt x="2" y="3"/>
                    <a:pt x="1" y="4"/>
                  </a:cubicBezTo>
                  <a:cubicBezTo>
                    <a:pt x="1" y="2"/>
                    <a:pt x="1" y="2"/>
                    <a:pt x="1" y="2"/>
                  </a:cubicBezTo>
                  <a:cubicBezTo>
                    <a:pt x="1" y="2"/>
                    <a:pt x="1" y="2"/>
                    <a:pt x="1" y="2"/>
                  </a:cubicBezTo>
                  <a:cubicBezTo>
                    <a:pt x="2" y="1"/>
                    <a:pt x="2" y="1"/>
                    <a:pt x="2" y="1"/>
                  </a:cubicBezTo>
                  <a:cubicBezTo>
                    <a:pt x="1" y="1"/>
                    <a:pt x="0" y="1"/>
                    <a:pt x="0" y="1"/>
                  </a:cubicBezTo>
                  <a:cubicBezTo>
                    <a:pt x="0" y="1"/>
                    <a:pt x="0" y="0"/>
                    <a:pt x="0" y="2"/>
                  </a:cubicBezTo>
                  <a:cubicBezTo>
                    <a:pt x="0" y="4"/>
                    <a:pt x="0" y="4"/>
                    <a:pt x="0" y="4"/>
                  </a:cubicBezTo>
                  <a:cubicBezTo>
                    <a:pt x="1" y="5"/>
                    <a:pt x="0" y="5"/>
                    <a:pt x="3" y="3"/>
                  </a:cubicBezTo>
                  <a:cubicBezTo>
                    <a:pt x="3" y="2"/>
                    <a:pt x="3" y="3"/>
                    <a:pt x="4"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00" name="Freeform 136"/>
            <p:cNvSpPr>
              <a:spLocks/>
            </p:cNvSpPr>
            <p:nvPr/>
          </p:nvSpPr>
          <p:spPr bwMode="auto">
            <a:xfrm>
              <a:off x="5434097" y="7603832"/>
              <a:ext cx="9525" cy="7938"/>
            </a:xfrm>
            <a:custGeom>
              <a:avLst/>
              <a:gdLst>
                <a:gd name="T0" fmla="*/ 1 w 3"/>
                <a:gd name="T1" fmla="*/ 1 h 3"/>
                <a:gd name="T2" fmla="*/ 0 w 3"/>
                <a:gd name="T3" fmla="*/ 2 h 3"/>
                <a:gd name="T4" fmla="*/ 3 w 3"/>
                <a:gd name="T5" fmla="*/ 3 h 3"/>
                <a:gd name="T6" fmla="*/ 3 w 3"/>
                <a:gd name="T7" fmla="*/ 3 h 3"/>
                <a:gd name="T8" fmla="*/ 2 w 3"/>
                <a:gd name="T9" fmla="*/ 2 h 3"/>
                <a:gd name="T10" fmla="*/ 2 w 3"/>
                <a:gd name="T11" fmla="*/ 0 h 3"/>
                <a:gd name="T12" fmla="*/ 1 w 3"/>
                <a:gd name="T13" fmla="*/ 0 h 3"/>
                <a:gd name="T14" fmla="*/ 1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1" y="1"/>
                  </a:moveTo>
                  <a:cubicBezTo>
                    <a:pt x="0" y="1"/>
                    <a:pt x="0" y="1"/>
                    <a:pt x="0" y="2"/>
                  </a:cubicBezTo>
                  <a:cubicBezTo>
                    <a:pt x="1" y="2"/>
                    <a:pt x="2" y="3"/>
                    <a:pt x="3" y="3"/>
                  </a:cubicBezTo>
                  <a:cubicBezTo>
                    <a:pt x="3" y="3"/>
                    <a:pt x="3" y="3"/>
                    <a:pt x="3" y="3"/>
                  </a:cubicBezTo>
                  <a:cubicBezTo>
                    <a:pt x="3" y="2"/>
                    <a:pt x="3" y="2"/>
                    <a:pt x="2" y="2"/>
                  </a:cubicBezTo>
                  <a:cubicBezTo>
                    <a:pt x="3" y="1"/>
                    <a:pt x="3" y="0"/>
                    <a:pt x="2" y="0"/>
                  </a:cubicBezTo>
                  <a:cubicBezTo>
                    <a:pt x="1" y="0"/>
                    <a:pt x="1" y="0"/>
                    <a:pt x="1" y="0"/>
                  </a:cubicBezTo>
                  <a:cubicBezTo>
                    <a:pt x="0" y="0"/>
                    <a:pt x="0" y="0"/>
                    <a:pt x="1"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01" name="Freeform 137"/>
            <p:cNvSpPr>
              <a:spLocks/>
            </p:cNvSpPr>
            <p:nvPr/>
          </p:nvSpPr>
          <p:spPr bwMode="auto">
            <a:xfrm>
              <a:off x="5592847" y="7591132"/>
              <a:ext cx="9525" cy="12700"/>
            </a:xfrm>
            <a:custGeom>
              <a:avLst/>
              <a:gdLst>
                <a:gd name="T0" fmla="*/ 2 w 3"/>
                <a:gd name="T1" fmla="*/ 1 h 4"/>
                <a:gd name="T2" fmla="*/ 1 w 3"/>
                <a:gd name="T3" fmla="*/ 3 h 4"/>
                <a:gd name="T4" fmla="*/ 0 w 3"/>
                <a:gd name="T5" fmla="*/ 3 h 4"/>
                <a:gd name="T6" fmla="*/ 1 w 3"/>
                <a:gd name="T7" fmla="*/ 4 h 4"/>
                <a:gd name="T8" fmla="*/ 2 w 3"/>
                <a:gd name="T9" fmla="*/ 4 h 4"/>
                <a:gd name="T10" fmla="*/ 2 w 3"/>
                <a:gd name="T11" fmla="*/ 4 h 4"/>
                <a:gd name="T12" fmla="*/ 2 w 3"/>
                <a:gd name="T13" fmla="*/ 4 h 4"/>
                <a:gd name="T14" fmla="*/ 3 w 3"/>
                <a:gd name="T15" fmla="*/ 1 h 4"/>
                <a:gd name="T16" fmla="*/ 3 w 3"/>
                <a:gd name="T17" fmla="*/ 1 h 4"/>
                <a:gd name="T18" fmla="*/ 1 w 3"/>
                <a:gd name="T19" fmla="*/ 0 h 4"/>
                <a:gd name="T20" fmla="*/ 2 w 3"/>
                <a:gd name="T2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2" y="1"/>
                  </a:moveTo>
                  <a:cubicBezTo>
                    <a:pt x="2" y="1"/>
                    <a:pt x="1" y="3"/>
                    <a:pt x="1" y="3"/>
                  </a:cubicBezTo>
                  <a:cubicBezTo>
                    <a:pt x="0" y="3"/>
                    <a:pt x="0" y="3"/>
                    <a:pt x="0" y="3"/>
                  </a:cubicBezTo>
                  <a:cubicBezTo>
                    <a:pt x="0" y="4"/>
                    <a:pt x="0" y="4"/>
                    <a:pt x="1" y="4"/>
                  </a:cubicBezTo>
                  <a:cubicBezTo>
                    <a:pt x="1" y="4"/>
                    <a:pt x="2" y="4"/>
                    <a:pt x="2" y="4"/>
                  </a:cubicBezTo>
                  <a:cubicBezTo>
                    <a:pt x="2" y="4"/>
                    <a:pt x="2" y="4"/>
                    <a:pt x="2" y="4"/>
                  </a:cubicBezTo>
                  <a:cubicBezTo>
                    <a:pt x="2" y="4"/>
                    <a:pt x="2" y="4"/>
                    <a:pt x="2" y="4"/>
                  </a:cubicBezTo>
                  <a:cubicBezTo>
                    <a:pt x="2" y="3"/>
                    <a:pt x="3" y="1"/>
                    <a:pt x="3" y="1"/>
                  </a:cubicBezTo>
                  <a:cubicBezTo>
                    <a:pt x="3" y="1"/>
                    <a:pt x="3" y="1"/>
                    <a:pt x="3" y="1"/>
                  </a:cubicBezTo>
                  <a:cubicBezTo>
                    <a:pt x="3" y="1"/>
                    <a:pt x="2" y="0"/>
                    <a:pt x="1" y="0"/>
                  </a:cubicBezTo>
                  <a:cubicBezTo>
                    <a:pt x="1" y="0"/>
                    <a:pt x="1" y="0"/>
                    <a:pt x="2"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02" name="Freeform 138"/>
            <p:cNvSpPr>
              <a:spLocks/>
            </p:cNvSpPr>
            <p:nvPr/>
          </p:nvSpPr>
          <p:spPr bwMode="auto">
            <a:xfrm>
              <a:off x="5505534" y="7607007"/>
              <a:ext cx="20638" cy="4763"/>
            </a:xfrm>
            <a:custGeom>
              <a:avLst/>
              <a:gdLst>
                <a:gd name="T0" fmla="*/ 0 w 7"/>
                <a:gd name="T1" fmla="*/ 1 h 2"/>
                <a:gd name="T2" fmla="*/ 2 w 7"/>
                <a:gd name="T3" fmla="*/ 2 h 2"/>
                <a:gd name="T4" fmla="*/ 4 w 7"/>
                <a:gd name="T5" fmla="*/ 2 h 2"/>
                <a:gd name="T6" fmla="*/ 7 w 7"/>
                <a:gd name="T7" fmla="*/ 0 h 2"/>
                <a:gd name="T8" fmla="*/ 7 w 7"/>
                <a:gd name="T9" fmla="*/ 0 h 2"/>
                <a:gd name="T10" fmla="*/ 0 w 7"/>
                <a:gd name="T11" fmla="*/ 1 h 2"/>
              </a:gdLst>
              <a:ahLst/>
              <a:cxnLst>
                <a:cxn ang="0">
                  <a:pos x="T0" y="T1"/>
                </a:cxn>
                <a:cxn ang="0">
                  <a:pos x="T2" y="T3"/>
                </a:cxn>
                <a:cxn ang="0">
                  <a:pos x="T4" y="T5"/>
                </a:cxn>
                <a:cxn ang="0">
                  <a:pos x="T6" y="T7"/>
                </a:cxn>
                <a:cxn ang="0">
                  <a:pos x="T8" y="T9"/>
                </a:cxn>
                <a:cxn ang="0">
                  <a:pos x="T10" y="T11"/>
                </a:cxn>
              </a:cxnLst>
              <a:rect l="0" t="0" r="r" b="b"/>
              <a:pathLst>
                <a:path w="7" h="2">
                  <a:moveTo>
                    <a:pt x="0" y="1"/>
                  </a:moveTo>
                  <a:cubicBezTo>
                    <a:pt x="0" y="2"/>
                    <a:pt x="1" y="2"/>
                    <a:pt x="2" y="2"/>
                  </a:cubicBezTo>
                  <a:cubicBezTo>
                    <a:pt x="3" y="2"/>
                    <a:pt x="3" y="2"/>
                    <a:pt x="4" y="2"/>
                  </a:cubicBezTo>
                  <a:cubicBezTo>
                    <a:pt x="5" y="1"/>
                    <a:pt x="6" y="1"/>
                    <a:pt x="7" y="0"/>
                  </a:cubicBezTo>
                  <a:cubicBezTo>
                    <a:pt x="7" y="0"/>
                    <a:pt x="7" y="0"/>
                    <a:pt x="7" y="0"/>
                  </a:cubicBezTo>
                  <a:cubicBezTo>
                    <a:pt x="5" y="0"/>
                    <a:pt x="4"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03" name="Freeform 139"/>
            <p:cNvSpPr>
              <a:spLocks/>
            </p:cNvSpPr>
            <p:nvPr/>
          </p:nvSpPr>
          <p:spPr bwMode="auto">
            <a:xfrm>
              <a:off x="5637297" y="7624470"/>
              <a:ext cx="12700" cy="11113"/>
            </a:xfrm>
            <a:custGeom>
              <a:avLst/>
              <a:gdLst>
                <a:gd name="T0" fmla="*/ 0 w 4"/>
                <a:gd name="T1" fmla="*/ 3 h 4"/>
                <a:gd name="T2" fmla="*/ 0 w 4"/>
                <a:gd name="T3" fmla="*/ 3 h 4"/>
                <a:gd name="T4" fmla="*/ 2 w 4"/>
                <a:gd name="T5" fmla="*/ 4 h 4"/>
                <a:gd name="T6" fmla="*/ 3 w 4"/>
                <a:gd name="T7" fmla="*/ 4 h 4"/>
                <a:gd name="T8" fmla="*/ 2 w 4"/>
                <a:gd name="T9" fmla="*/ 3 h 4"/>
                <a:gd name="T10" fmla="*/ 3 w 4"/>
                <a:gd name="T11" fmla="*/ 1 h 4"/>
                <a:gd name="T12" fmla="*/ 3 w 4"/>
                <a:gd name="T13" fmla="*/ 1 h 4"/>
                <a:gd name="T14" fmla="*/ 3 w 4"/>
                <a:gd name="T15" fmla="*/ 1 h 4"/>
                <a:gd name="T16" fmla="*/ 2 w 4"/>
                <a:gd name="T17" fmla="*/ 0 h 4"/>
                <a:gd name="T18" fmla="*/ 1 w 4"/>
                <a:gd name="T19" fmla="*/ 0 h 4"/>
                <a:gd name="T20" fmla="*/ 1 w 4"/>
                <a:gd name="T21" fmla="*/ 0 h 4"/>
                <a:gd name="T22" fmla="*/ 2 w 4"/>
                <a:gd name="T23" fmla="*/ 1 h 4"/>
                <a:gd name="T24" fmla="*/ 1 w 4"/>
                <a:gd name="T25" fmla="*/ 3 h 4"/>
                <a:gd name="T26" fmla="*/ 1 w 4"/>
                <a:gd name="T27" fmla="*/ 3 h 4"/>
                <a:gd name="T28" fmla="*/ 0 w 4"/>
                <a:gd name="T2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4">
                  <a:moveTo>
                    <a:pt x="0" y="3"/>
                  </a:moveTo>
                  <a:cubicBezTo>
                    <a:pt x="0" y="3"/>
                    <a:pt x="0" y="3"/>
                    <a:pt x="0" y="3"/>
                  </a:cubicBezTo>
                  <a:cubicBezTo>
                    <a:pt x="1" y="3"/>
                    <a:pt x="2" y="4"/>
                    <a:pt x="2" y="4"/>
                  </a:cubicBezTo>
                  <a:cubicBezTo>
                    <a:pt x="3" y="4"/>
                    <a:pt x="2" y="4"/>
                    <a:pt x="3" y="4"/>
                  </a:cubicBezTo>
                  <a:cubicBezTo>
                    <a:pt x="3" y="4"/>
                    <a:pt x="2" y="4"/>
                    <a:pt x="2" y="3"/>
                  </a:cubicBezTo>
                  <a:cubicBezTo>
                    <a:pt x="2" y="3"/>
                    <a:pt x="3" y="1"/>
                    <a:pt x="3" y="1"/>
                  </a:cubicBezTo>
                  <a:cubicBezTo>
                    <a:pt x="3" y="1"/>
                    <a:pt x="3" y="1"/>
                    <a:pt x="3" y="1"/>
                  </a:cubicBezTo>
                  <a:cubicBezTo>
                    <a:pt x="3" y="1"/>
                    <a:pt x="3" y="1"/>
                    <a:pt x="3" y="1"/>
                  </a:cubicBezTo>
                  <a:cubicBezTo>
                    <a:pt x="4" y="1"/>
                    <a:pt x="3" y="0"/>
                    <a:pt x="2" y="0"/>
                  </a:cubicBezTo>
                  <a:cubicBezTo>
                    <a:pt x="2" y="0"/>
                    <a:pt x="2" y="0"/>
                    <a:pt x="1" y="0"/>
                  </a:cubicBezTo>
                  <a:cubicBezTo>
                    <a:pt x="1" y="0"/>
                    <a:pt x="1" y="0"/>
                    <a:pt x="1" y="0"/>
                  </a:cubicBezTo>
                  <a:cubicBezTo>
                    <a:pt x="2" y="0"/>
                    <a:pt x="2" y="0"/>
                    <a:pt x="2" y="1"/>
                  </a:cubicBezTo>
                  <a:cubicBezTo>
                    <a:pt x="2" y="1"/>
                    <a:pt x="1" y="3"/>
                    <a:pt x="1" y="3"/>
                  </a:cubicBezTo>
                  <a:cubicBezTo>
                    <a:pt x="1" y="3"/>
                    <a:pt x="1" y="3"/>
                    <a:pt x="1" y="3"/>
                  </a:cubicBezTo>
                  <a:cubicBezTo>
                    <a:pt x="0" y="3"/>
                    <a:pt x="0" y="3"/>
                    <a:pt x="0"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04" name="Freeform 140"/>
            <p:cNvSpPr>
              <a:spLocks noEditPoints="1"/>
            </p:cNvSpPr>
            <p:nvPr/>
          </p:nvSpPr>
          <p:spPr bwMode="auto">
            <a:xfrm>
              <a:off x="5522997" y="7433970"/>
              <a:ext cx="11113" cy="12700"/>
            </a:xfrm>
            <a:custGeom>
              <a:avLst/>
              <a:gdLst>
                <a:gd name="T0" fmla="*/ 1 w 4"/>
                <a:gd name="T1" fmla="*/ 2 h 4"/>
                <a:gd name="T2" fmla="*/ 1 w 4"/>
                <a:gd name="T3" fmla="*/ 2 h 4"/>
                <a:gd name="T4" fmla="*/ 1 w 4"/>
                <a:gd name="T5" fmla="*/ 1 h 4"/>
                <a:gd name="T6" fmla="*/ 2 w 4"/>
                <a:gd name="T7" fmla="*/ 1 h 4"/>
                <a:gd name="T8" fmla="*/ 2 w 4"/>
                <a:gd name="T9" fmla="*/ 1 h 4"/>
                <a:gd name="T10" fmla="*/ 3 w 4"/>
                <a:gd name="T11" fmla="*/ 2 h 4"/>
                <a:gd name="T12" fmla="*/ 3 w 4"/>
                <a:gd name="T13" fmla="*/ 2 h 4"/>
                <a:gd name="T14" fmla="*/ 3 w 4"/>
                <a:gd name="T15" fmla="*/ 3 h 4"/>
                <a:gd name="T16" fmla="*/ 3 w 4"/>
                <a:gd name="T17" fmla="*/ 3 h 4"/>
                <a:gd name="T18" fmla="*/ 2 w 4"/>
                <a:gd name="T19" fmla="*/ 4 h 4"/>
                <a:gd name="T20" fmla="*/ 1 w 4"/>
                <a:gd name="T21" fmla="*/ 3 h 4"/>
                <a:gd name="T22" fmla="*/ 1 w 4"/>
                <a:gd name="T23" fmla="*/ 3 h 4"/>
                <a:gd name="T24" fmla="*/ 1 w 4"/>
                <a:gd name="T25" fmla="*/ 3 h 4"/>
                <a:gd name="T26" fmla="*/ 1 w 4"/>
                <a:gd name="T27" fmla="*/ 2 h 4"/>
                <a:gd name="T28" fmla="*/ 0 w 4"/>
                <a:gd name="T29" fmla="*/ 2 h 4"/>
                <a:gd name="T30" fmla="*/ 0 w 4"/>
                <a:gd name="T31" fmla="*/ 3 h 4"/>
                <a:gd name="T32" fmla="*/ 2 w 4"/>
                <a:gd name="T33" fmla="*/ 4 h 4"/>
                <a:gd name="T34" fmla="*/ 2 w 4"/>
                <a:gd name="T35" fmla="*/ 4 h 4"/>
                <a:gd name="T36" fmla="*/ 4 w 4"/>
                <a:gd name="T37" fmla="*/ 2 h 4"/>
                <a:gd name="T38" fmla="*/ 4 w 4"/>
                <a:gd name="T39" fmla="*/ 2 h 4"/>
                <a:gd name="T40" fmla="*/ 3 w 4"/>
                <a:gd name="T41" fmla="*/ 2 h 4"/>
                <a:gd name="T42" fmla="*/ 2 w 4"/>
                <a:gd name="T43" fmla="*/ 1 h 4"/>
                <a:gd name="T44" fmla="*/ 1 w 4"/>
                <a:gd name="T45" fmla="*/ 1 h 4"/>
                <a:gd name="T46" fmla="*/ 0 w 4"/>
                <a:gd name="T4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 h="4">
                  <a:moveTo>
                    <a:pt x="1" y="2"/>
                  </a:moveTo>
                  <a:cubicBezTo>
                    <a:pt x="1" y="2"/>
                    <a:pt x="1" y="2"/>
                    <a:pt x="1" y="2"/>
                  </a:cubicBezTo>
                  <a:cubicBezTo>
                    <a:pt x="1" y="1"/>
                    <a:pt x="1" y="1"/>
                    <a:pt x="1" y="1"/>
                  </a:cubicBezTo>
                  <a:cubicBezTo>
                    <a:pt x="2" y="1"/>
                    <a:pt x="2" y="1"/>
                    <a:pt x="2" y="1"/>
                  </a:cubicBezTo>
                  <a:cubicBezTo>
                    <a:pt x="2" y="1"/>
                    <a:pt x="2" y="1"/>
                    <a:pt x="2" y="1"/>
                  </a:cubicBezTo>
                  <a:cubicBezTo>
                    <a:pt x="2" y="1"/>
                    <a:pt x="2" y="1"/>
                    <a:pt x="3" y="2"/>
                  </a:cubicBezTo>
                  <a:cubicBezTo>
                    <a:pt x="3" y="2"/>
                    <a:pt x="3" y="2"/>
                    <a:pt x="3" y="2"/>
                  </a:cubicBezTo>
                  <a:cubicBezTo>
                    <a:pt x="3" y="2"/>
                    <a:pt x="3" y="3"/>
                    <a:pt x="3" y="3"/>
                  </a:cubicBezTo>
                  <a:cubicBezTo>
                    <a:pt x="3" y="3"/>
                    <a:pt x="3" y="3"/>
                    <a:pt x="3" y="3"/>
                  </a:cubicBezTo>
                  <a:cubicBezTo>
                    <a:pt x="2" y="3"/>
                    <a:pt x="2" y="3"/>
                    <a:pt x="2" y="4"/>
                  </a:cubicBezTo>
                  <a:cubicBezTo>
                    <a:pt x="1" y="3"/>
                    <a:pt x="1" y="3"/>
                    <a:pt x="1" y="3"/>
                  </a:cubicBezTo>
                  <a:cubicBezTo>
                    <a:pt x="1" y="3"/>
                    <a:pt x="1" y="3"/>
                    <a:pt x="1" y="3"/>
                  </a:cubicBezTo>
                  <a:cubicBezTo>
                    <a:pt x="1" y="3"/>
                    <a:pt x="1" y="3"/>
                    <a:pt x="1" y="3"/>
                  </a:cubicBezTo>
                  <a:cubicBezTo>
                    <a:pt x="1" y="2"/>
                    <a:pt x="1" y="3"/>
                    <a:pt x="1" y="2"/>
                  </a:cubicBezTo>
                  <a:moveTo>
                    <a:pt x="0" y="2"/>
                  </a:moveTo>
                  <a:cubicBezTo>
                    <a:pt x="0" y="3"/>
                    <a:pt x="0" y="3"/>
                    <a:pt x="0" y="3"/>
                  </a:cubicBezTo>
                  <a:cubicBezTo>
                    <a:pt x="2" y="4"/>
                    <a:pt x="2" y="4"/>
                    <a:pt x="2" y="4"/>
                  </a:cubicBezTo>
                  <a:cubicBezTo>
                    <a:pt x="2" y="4"/>
                    <a:pt x="2" y="4"/>
                    <a:pt x="2" y="4"/>
                  </a:cubicBezTo>
                  <a:cubicBezTo>
                    <a:pt x="4" y="2"/>
                    <a:pt x="4" y="2"/>
                    <a:pt x="4" y="2"/>
                  </a:cubicBezTo>
                  <a:cubicBezTo>
                    <a:pt x="4" y="2"/>
                    <a:pt x="4" y="2"/>
                    <a:pt x="4" y="2"/>
                  </a:cubicBezTo>
                  <a:cubicBezTo>
                    <a:pt x="4" y="2"/>
                    <a:pt x="4" y="2"/>
                    <a:pt x="3" y="2"/>
                  </a:cubicBezTo>
                  <a:cubicBezTo>
                    <a:pt x="2" y="1"/>
                    <a:pt x="2" y="1"/>
                    <a:pt x="2" y="1"/>
                  </a:cubicBezTo>
                  <a:cubicBezTo>
                    <a:pt x="2" y="0"/>
                    <a:pt x="2" y="0"/>
                    <a:pt x="1" y="1"/>
                  </a:cubicBezTo>
                  <a:cubicBezTo>
                    <a:pt x="1" y="1"/>
                    <a:pt x="0" y="2"/>
                    <a:pt x="0"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05" name="Freeform 141"/>
            <p:cNvSpPr>
              <a:spLocks/>
            </p:cNvSpPr>
            <p:nvPr/>
          </p:nvSpPr>
          <p:spPr bwMode="auto">
            <a:xfrm>
              <a:off x="5513472" y="7433970"/>
              <a:ext cx="12700" cy="14288"/>
            </a:xfrm>
            <a:custGeom>
              <a:avLst/>
              <a:gdLst>
                <a:gd name="T0" fmla="*/ 3 w 4"/>
                <a:gd name="T1" fmla="*/ 5 h 5"/>
                <a:gd name="T2" fmla="*/ 4 w 4"/>
                <a:gd name="T3" fmla="*/ 5 h 5"/>
                <a:gd name="T4" fmla="*/ 4 w 4"/>
                <a:gd name="T5" fmla="*/ 5 h 5"/>
                <a:gd name="T6" fmla="*/ 4 w 4"/>
                <a:gd name="T7" fmla="*/ 5 h 5"/>
                <a:gd name="T8" fmla="*/ 4 w 4"/>
                <a:gd name="T9" fmla="*/ 5 h 5"/>
                <a:gd name="T10" fmla="*/ 4 w 4"/>
                <a:gd name="T11" fmla="*/ 5 h 5"/>
                <a:gd name="T12" fmla="*/ 3 w 4"/>
                <a:gd name="T13" fmla="*/ 4 h 5"/>
                <a:gd name="T14" fmla="*/ 3 w 4"/>
                <a:gd name="T15" fmla="*/ 4 h 5"/>
                <a:gd name="T16" fmla="*/ 3 w 4"/>
                <a:gd name="T17" fmla="*/ 4 h 5"/>
                <a:gd name="T18" fmla="*/ 3 w 4"/>
                <a:gd name="T19" fmla="*/ 4 h 5"/>
                <a:gd name="T20" fmla="*/ 2 w 4"/>
                <a:gd name="T21" fmla="*/ 3 h 5"/>
                <a:gd name="T22" fmla="*/ 1 w 4"/>
                <a:gd name="T23" fmla="*/ 2 h 5"/>
                <a:gd name="T24" fmla="*/ 3 w 4"/>
                <a:gd name="T25" fmla="*/ 0 h 5"/>
                <a:gd name="T26" fmla="*/ 4 w 4"/>
                <a:gd name="T27" fmla="*/ 0 h 5"/>
                <a:gd name="T28" fmla="*/ 4 w 4"/>
                <a:gd name="T29" fmla="*/ 0 h 5"/>
                <a:gd name="T30" fmla="*/ 4 w 4"/>
                <a:gd name="T31" fmla="*/ 0 h 5"/>
                <a:gd name="T32" fmla="*/ 4 w 4"/>
                <a:gd name="T33" fmla="*/ 0 h 5"/>
                <a:gd name="T34" fmla="*/ 2 w 4"/>
                <a:gd name="T35" fmla="*/ 0 h 5"/>
                <a:gd name="T36" fmla="*/ 3 w 4"/>
                <a:gd name="T37" fmla="*/ 0 h 5"/>
                <a:gd name="T38" fmla="*/ 3 w 4"/>
                <a:gd name="T39" fmla="*/ 0 h 5"/>
                <a:gd name="T40" fmla="*/ 1 w 4"/>
                <a:gd name="T41" fmla="*/ 2 h 5"/>
                <a:gd name="T42" fmla="*/ 2 w 4"/>
                <a:gd name="T43" fmla="*/ 4 h 5"/>
                <a:gd name="T44" fmla="*/ 2 w 4"/>
                <a:gd name="T45" fmla="*/ 4 h 5"/>
                <a:gd name="T46" fmla="*/ 3 w 4"/>
                <a:gd name="T47" fmla="*/ 5 h 5"/>
                <a:gd name="T48" fmla="*/ 3 w 4"/>
                <a:gd name="T4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 h="5">
                  <a:moveTo>
                    <a:pt x="3" y="5"/>
                  </a:move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3" y="4"/>
                    <a:pt x="3" y="4"/>
                    <a:pt x="3" y="4"/>
                  </a:cubicBezTo>
                  <a:cubicBezTo>
                    <a:pt x="3" y="4"/>
                    <a:pt x="3" y="4"/>
                    <a:pt x="3" y="4"/>
                  </a:cubicBezTo>
                  <a:cubicBezTo>
                    <a:pt x="3" y="4"/>
                    <a:pt x="3" y="4"/>
                    <a:pt x="3" y="4"/>
                  </a:cubicBezTo>
                  <a:cubicBezTo>
                    <a:pt x="3" y="4"/>
                    <a:pt x="3" y="4"/>
                    <a:pt x="3" y="4"/>
                  </a:cubicBezTo>
                  <a:cubicBezTo>
                    <a:pt x="2" y="3"/>
                    <a:pt x="2" y="3"/>
                    <a:pt x="2" y="3"/>
                  </a:cubicBezTo>
                  <a:cubicBezTo>
                    <a:pt x="1" y="2"/>
                    <a:pt x="1" y="3"/>
                    <a:pt x="1" y="2"/>
                  </a:cubicBezTo>
                  <a:cubicBezTo>
                    <a:pt x="3" y="0"/>
                    <a:pt x="3" y="0"/>
                    <a:pt x="3" y="0"/>
                  </a:cubicBezTo>
                  <a:cubicBezTo>
                    <a:pt x="4" y="0"/>
                    <a:pt x="4" y="0"/>
                    <a:pt x="4" y="0"/>
                  </a:cubicBezTo>
                  <a:cubicBezTo>
                    <a:pt x="4" y="0"/>
                    <a:pt x="3" y="0"/>
                    <a:pt x="4" y="0"/>
                  </a:cubicBezTo>
                  <a:cubicBezTo>
                    <a:pt x="4" y="0"/>
                    <a:pt x="4" y="0"/>
                    <a:pt x="4" y="0"/>
                  </a:cubicBezTo>
                  <a:cubicBezTo>
                    <a:pt x="4" y="0"/>
                    <a:pt x="4" y="0"/>
                    <a:pt x="4" y="0"/>
                  </a:cubicBezTo>
                  <a:cubicBezTo>
                    <a:pt x="3" y="0"/>
                    <a:pt x="2" y="0"/>
                    <a:pt x="2" y="0"/>
                  </a:cubicBezTo>
                  <a:cubicBezTo>
                    <a:pt x="3" y="0"/>
                    <a:pt x="3" y="0"/>
                    <a:pt x="3" y="0"/>
                  </a:cubicBezTo>
                  <a:cubicBezTo>
                    <a:pt x="3" y="0"/>
                    <a:pt x="3" y="0"/>
                    <a:pt x="3" y="0"/>
                  </a:cubicBezTo>
                  <a:cubicBezTo>
                    <a:pt x="1" y="2"/>
                    <a:pt x="1" y="2"/>
                    <a:pt x="1" y="2"/>
                  </a:cubicBezTo>
                  <a:cubicBezTo>
                    <a:pt x="0" y="2"/>
                    <a:pt x="1" y="2"/>
                    <a:pt x="2" y="4"/>
                  </a:cubicBezTo>
                  <a:cubicBezTo>
                    <a:pt x="2" y="4"/>
                    <a:pt x="2" y="4"/>
                    <a:pt x="2" y="4"/>
                  </a:cubicBezTo>
                  <a:cubicBezTo>
                    <a:pt x="3" y="5"/>
                    <a:pt x="3" y="5"/>
                    <a:pt x="3" y="5"/>
                  </a:cubicBezTo>
                  <a:cubicBezTo>
                    <a:pt x="3" y="5"/>
                    <a:pt x="3" y="5"/>
                    <a:pt x="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06" name="Freeform 142"/>
            <p:cNvSpPr>
              <a:spLocks/>
            </p:cNvSpPr>
            <p:nvPr/>
          </p:nvSpPr>
          <p:spPr bwMode="auto">
            <a:xfrm>
              <a:off x="5510297" y="7427620"/>
              <a:ext cx="9525" cy="9525"/>
            </a:xfrm>
            <a:custGeom>
              <a:avLst/>
              <a:gdLst>
                <a:gd name="T0" fmla="*/ 1 w 3"/>
                <a:gd name="T1" fmla="*/ 3 h 3"/>
                <a:gd name="T2" fmla="*/ 3 w 3"/>
                <a:gd name="T3" fmla="*/ 1 h 3"/>
                <a:gd name="T4" fmla="*/ 2 w 3"/>
                <a:gd name="T5" fmla="*/ 0 h 3"/>
                <a:gd name="T6" fmla="*/ 0 w 3"/>
                <a:gd name="T7" fmla="*/ 2 h 3"/>
                <a:gd name="T8" fmla="*/ 1 w 3"/>
                <a:gd name="T9" fmla="*/ 3 h 3"/>
              </a:gdLst>
              <a:ahLst/>
              <a:cxnLst>
                <a:cxn ang="0">
                  <a:pos x="T0" y="T1"/>
                </a:cxn>
                <a:cxn ang="0">
                  <a:pos x="T2" y="T3"/>
                </a:cxn>
                <a:cxn ang="0">
                  <a:pos x="T4" y="T5"/>
                </a:cxn>
                <a:cxn ang="0">
                  <a:pos x="T6" y="T7"/>
                </a:cxn>
                <a:cxn ang="0">
                  <a:pos x="T8" y="T9"/>
                </a:cxn>
              </a:cxnLst>
              <a:rect l="0" t="0" r="r" b="b"/>
              <a:pathLst>
                <a:path w="3" h="3">
                  <a:moveTo>
                    <a:pt x="1" y="3"/>
                  </a:moveTo>
                  <a:cubicBezTo>
                    <a:pt x="1" y="3"/>
                    <a:pt x="3" y="2"/>
                    <a:pt x="3" y="1"/>
                  </a:cubicBezTo>
                  <a:cubicBezTo>
                    <a:pt x="3" y="1"/>
                    <a:pt x="2" y="0"/>
                    <a:pt x="2" y="0"/>
                  </a:cubicBezTo>
                  <a:cubicBezTo>
                    <a:pt x="0" y="2"/>
                    <a:pt x="0" y="2"/>
                    <a:pt x="0" y="2"/>
                  </a:cubicBezTo>
                  <a:cubicBezTo>
                    <a:pt x="0" y="3"/>
                    <a:pt x="1" y="3"/>
                    <a:pt x="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07" name="Freeform 143"/>
            <p:cNvSpPr>
              <a:spLocks/>
            </p:cNvSpPr>
            <p:nvPr/>
          </p:nvSpPr>
          <p:spPr bwMode="auto">
            <a:xfrm>
              <a:off x="5537284" y="7446670"/>
              <a:ext cx="9525" cy="7938"/>
            </a:xfrm>
            <a:custGeom>
              <a:avLst/>
              <a:gdLst>
                <a:gd name="T0" fmla="*/ 1 w 3"/>
                <a:gd name="T1" fmla="*/ 3 h 3"/>
                <a:gd name="T2" fmla="*/ 3 w 3"/>
                <a:gd name="T3" fmla="*/ 1 h 3"/>
                <a:gd name="T4" fmla="*/ 1 w 3"/>
                <a:gd name="T5" fmla="*/ 1 h 3"/>
                <a:gd name="T6" fmla="*/ 0 w 3"/>
                <a:gd name="T7" fmla="*/ 2 h 3"/>
                <a:gd name="T8" fmla="*/ 1 w 3"/>
                <a:gd name="T9" fmla="*/ 3 h 3"/>
              </a:gdLst>
              <a:ahLst/>
              <a:cxnLst>
                <a:cxn ang="0">
                  <a:pos x="T0" y="T1"/>
                </a:cxn>
                <a:cxn ang="0">
                  <a:pos x="T2" y="T3"/>
                </a:cxn>
                <a:cxn ang="0">
                  <a:pos x="T4" y="T5"/>
                </a:cxn>
                <a:cxn ang="0">
                  <a:pos x="T6" y="T7"/>
                </a:cxn>
                <a:cxn ang="0">
                  <a:pos x="T8" y="T9"/>
                </a:cxn>
              </a:cxnLst>
              <a:rect l="0" t="0" r="r" b="b"/>
              <a:pathLst>
                <a:path w="3" h="3">
                  <a:moveTo>
                    <a:pt x="1" y="3"/>
                  </a:moveTo>
                  <a:cubicBezTo>
                    <a:pt x="1" y="3"/>
                    <a:pt x="3" y="1"/>
                    <a:pt x="3" y="1"/>
                  </a:cubicBezTo>
                  <a:cubicBezTo>
                    <a:pt x="1" y="0"/>
                    <a:pt x="2" y="0"/>
                    <a:pt x="1" y="1"/>
                  </a:cubicBezTo>
                  <a:cubicBezTo>
                    <a:pt x="1" y="1"/>
                    <a:pt x="0" y="1"/>
                    <a:pt x="0" y="2"/>
                  </a:cubicBezTo>
                  <a:lnTo>
                    <a:pt x="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08" name="Freeform 144"/>
            <p:cNvSpPr>
              <a:spLocks/>
            </p:cNvSpPr>
            <p:nvPr/>
          </p:nvSpPr>
          <p:spPr bwMode="auto">
            <a:xfrm>
              <a:off x="5537284" y="7427620"/>
              <a:ext cx="9525" cy="9525"/>
            </a:xfrm>
            <a:custGeom>
              <a:avLst/>
              <a:gdLst>
                <a:gd name="T0" fmla="*/ 0 w 3"/>
                <a:gd name="T1" fmla="*/ 1 h 3"/>
                <a:gd name="T2" fmla="*/ 2 w 3"/>
                <a:gd name="T3" fmla="*/ 3 h 3"/>
                <a:gd name="T4" fmla="*/ 3 w 3"/>
                <a:gd name="T5" fmla="*/ 2 h 3"/>
                <a:gd name="T6" fmla="*/ 1 w 3"/>
                <a:gd name="T7" fmla="*/ 0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2" y="3"/>
                    <a:pt x="1" y="3"/>
                    <a:pt x="2" y="3"/>
                  </a:cubicBezTo>
                  <a:cubicBezTo>
                    <a:pt x="3" y="3"/>
                    <a:pt x="3" y="3"/>
                    <a:pt x="3" y="2"/>
                  </a:cubicBezTo>
                  <a:cubicBezTo>
                    <a:pt x="3" y="2"/>
                    <a:pt x="1"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09" name="Freeform 145"/>
            <p:cNvSpPr>
              <a:spLocks/>
            </p:cNvSpPr>
            <p:nvPr/>
          </p:nvSpPr>
          <p:spPr bwMode="auto">
            <a:xfrm>
              <a:off x="5513472" y="7433970"/>
              <a:ext cx="9525" cy="14288"/>
            </a:xfrm>
            <a:custGeom>
              <a:avLst/>
              <a:gdLst>
                <a:gd name="T0" fmla="*/ 2 w 3"/>
                <a:gd name="T1" fmla="*/ 5 h 5"/>
                <a:gd name="T2" fmla="*/ 3 w 3"/>
                <a:gd name="T3" fmla="*/ 5 h 5"/>
                <a:gd name="T4" fmla="*/ 3 w 3"/>
                <a:gd name="T5" fmla="*/ 5 h 5"/>
                <a:gd name="T6" fmla="*/ 2 w 3"/>
                <a:gd name="T7" fmla="*/ 4 h 5"/>
                <a:gd name="T8" fmla="*/ 2 w 3"/>
                <a:gd name="T9" fmla="*/ 4 h 5"/>
                <a:gd name="T10" fmla="*/ 1 w 3"/>
                <a:gd name="T11" fmla="*/ 2 h 5"/>
                <a:gd name="T12" fmla="*/ 3 w 3"/>
                <a:gd name="T13" fmla="*/ 0 h 5"/>
                <a:gd name="T14" fmla="*/ 3 w 3"/>
                <a:gd name="T15" fmla="*/ 0 h 5"/>
                <a:gd name="T16" fmla="*/ 2 w 3"/>
                <a:gd name="T17" fmla="*/ 0 h 5"/>
                <a:gd name="T18" fmla="*/ 0 w 3"/>
                <a:gd name="T19" fmla="*/ 1 h 5"/>
                <a:gd name="T20" fmla="*/ 0 w 3"/>
                <a:gd name="T21" fmla="*/ 4 h 5"/>
                <a:gd name="T22" fmla="*/ 2 w 3"/>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5">
                  <a:moveTo>
                    <a:pt x="2" y="5"/>
                  </a:moveTo>
                  <a:cubicBezTo>
                    <a:pt x="3" y="5"/>
                    <a:pt x="3" y="5"/>
                    <a:pt x="3" y="5"/>
                  </a:cubicBezTo>
                  <a:cubicBezTo>
                    <a:pt x="3" y="5"/>
                    <a:pt x="3" y="5"/>
                    <a:pt x="3" y="5"/>
                  </a:cubicBezTo>
                  <a:cubicBezTo>
                    <a:pt x="2" y="4"/>
                    <a:pt x="2" y="4"/>
                    <a:pt x="2" y="4"/>
                  </a:cubicBezTo>
                  <a:cubicBezTo>
                    <a:pt x="2" y="4"/>
                    <a:pt x="2" y="4"/>
                    <a:pt x="2" y="4"/>
                  </a:cubicBezTo>
                  <a:cubicBezTo>
                    <a:pt x="1" y="2"/>
                    <a:pt x="0" y="2"/>
                    <a:pt x="1" y="2"/>
                  </a:cubicBezTo>
                  <a:cubicBezTo>
                    <a:pt x="3" y="0"/>
                    <a:pt x="3" y="0"/>
                    <a:pt x="3" y="0"/>
                  </a:cubicBezTo>
                  <a:cubicBezTo>
                    <a:pt x="3" y="0"/>
                    <a:pt x="3" y="0"/>
                    <a:pt x="3" y="0"/>
                  </a:cubicBezTo>
                  <a:cubicBezTo>
                    <a:pt x="2" y="0"/>
                    <a:pt x="2" y="0"/>
                    <a:pt x="2" y="0"/>
                  </a:cubicBezTo>
                  <a:cubicBezTo>
                    <a:pt x="2" y="0"/>
                    <a:pt x="1" y="1"/>
                    <a:pt x="0" y="1"/>
                  </a:cubicBezTo>
                  <a:cubicBezTo>
                    <a:pt x="0" y="4"/>
                    <a:pt x="0" y="4"/>
                    <a:pt x="0" y="4"/>
                  </a:cubicBezTo>
                  <a:cubicBezTo>
                    <a:pt x="1" y="4"/>
                    <a:pt x="2" y="5"/>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10" name="Freeform 146"/>
            <p:cNvSpPr>
              <a:spLocks/>
            </p:cNvSpPr>
            <p:nvPr/>
          </p:nvSpPr>
          <p:spPr bwMode="auto">
            <a:xfrm>
              <a:off x="5510297" y="7446670"/>
              <a:ext cx="9525" cy="7938"/>
            </a:xfrm>
            <a:custGeom>
              <a:avLst/>
              <a:gdLst>
                <a:gd name="T0" fmla="*/ 0 w 3"/>
                <a:gd name="T1" fmla="*/ 1 h 3"/>
                <a:gd name="T2" fmla="*/ 2 w 3"/>
                <a:gd name="T3" fmla="*/ 3 h 3"/>
                <a:gd name="T4" fmla="*/ 3 w 3"/>
                <a:gd name="T5" fmla="*/ 2 h 3"/>
                <a:gd name="T6" fmla="*/ 1 w 3"/>
                <a:gd name="T7" fmla="*/ 0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1"/>
                    <a:pt x="2" y="3"/>
                    <a:pt x="2" y="3"/>
                  </a:cubicBezTo>
                  <a:cubicBezTo>
                    <a:pt x="2" y="3"/>
                    <a:pt x="3" y="2"/>
                    <a:pt x="3" y="2"/>
                  </a:cubicBezTo>
                  <a:cubicBezTo>
                    <a:pt x="1" y="0"/>
                    <a:pt x="1"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11" name="Freeform 147"/>
            <p:cNvSpPr>
              <a:spLocks/>
            </p:cNvSpPr>
            <p:nvPr/>
          </p:nvSpPr>
          <p:spPr bwMode="auto">
            <a:xfrm>
              <a:off x="5543634" y="7437145"/>
              <a:ext cx="6350" cy="9525"/>
            </a:xfrm>
            <a:custGeom>
              <a:avLst/>
              <a:gdLst>
                <a:gd name="T0" fmla="*/ 0 w 2"/>
                <a:gd name="T1" fmla="*/ 2 h 3"/>
                <a:gd name="T2" fmla="*/ 0 w 2"/>
                <a:gd name="T3" fmla="*/ 3 h 3"/>
                <a:gd name="T4" fmla="*/ 2 w 2"/>
                <a:gd name="T5" fmla="*/ 3 h 3"/>
                <a:gd name="T6" fmla="*/ 2 w 2"/>
                <a:gd name="T7" fmla="*/ 0 h 3"/>
                <a:gd name="T8" fmla="*/ 0 w 2"/>
                <a:gd name="T9" fmla="*/ 1 h 3"/>
                <a:gd name="T10" fmla="*/ 0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0" y="2"/>
                  </a:moveTo>
                  <a:cubicBezTo>
                    <a:pt x="0" y="3"/>
                    <a:pt x="0" y="2"/>
                    <a:pt x="0" y="3"/>
                  </a:cubicBezTo>
                  <a:cubicBezTo>
                    <a:pt x="2" y="3"/>
                    <a:pt x="2" y="3"/>
                    <a:pt x="2" y="3"/>
                  </a:cubicBezTo>
                  <a:cubicBezTo>
                    <a:pt x="2" y="0"/>
                    <a:pt x="2" y="0"/>
                    <a:pt x="2" y="0"/>
                  </a:cubicBezTo>
                  <a:cubicBezTo>
                    <a:pt x="0" y="1"/>
                    <a:pt x="0" y="1"/>
                    <a:pt x="0" y="1"/>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12" name="Freeform 148"/>
            <p:cNvSpPr>
              <a:spLocks/>
            </p:cNvSpPr>
            <p:nvPr/>
          </p:nvSpPr>
          <p:spPr bwMode="auto">
            <a:xfrm>
              <a:off x="5508709" y="7437145"/>
              <a:ext cx="4763" cy="9525"/>
            </a:xfrm>
            <a:custGeom>
              <a:avLst/>
              <a:gdLst>
                <a:gd name="T0" fmla="*/ 3 w 3"/>
                <a:gd name="T1" fmla="*/ 6 h 6"/>
                <a:gd name="T2" fmla="*/ 3 w 3"/>
                <a:gd name="T3" fmla="*/ 2 h 6"/>
                <a:gd name="T4" fmla="*/ 0 w 3"/>
                <a:gd name="T5" fmla="*/ 0 h 6"/>
                <a:gd name="T6" fmla="*/ 0 w 3"/>
                <a:gd name="T7" fmla="*/ 6 h 6"/>
                <a:gd name="T8" fmla="*/ 3 w 3"/>
                <a:gd name="T9" fmla="*/ 6 h 6"/>
              </a:gdLst>
              <a:ahLst/>
              <a:cxnLst>
                <a:cxn ang="0">
                  <a:pos x="T0" y="T1"/>
                </a:cxn>
                <a:cxn ang="0">
                  <a:pos x="T2" y="T3"/>
                </a:cxn>
                <a:cxn ang="0">
                  <a:pos x="T4" y="T5"/>
                </a:cxn>
                <a:cxn ang="0">
                  <a:pos x="T6" y="T7"/>
                </a:cxn>
                <a:cxn ang="0">
                  <a:pos x="T8" y="T9"/>
                </a:cxn>
              </a:cxnLst>
              <a:rect l="0" t="0" r="r" b="b"/>
              <a:pathLst>
                <a:path w="3" h="6">
                  <a:moveTo>
                    <a:pt x="3" y="6"/>
                  </a:moveTo>
                  <a:lnTo>
                    <a:pt x="3" y="2"/>
                  </a:lnTo>
                  <a:lnTo>
                    <a:pt x="0" y="0"/>
                  </a:lnTo>
                  <a:lnTo>
                    <a:pt x="0" y="6"/>
                  </a:lnTo>
                  <a:lnTo>
                    <a:pt x="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13" name="Freeform 149"/>
            <p:cNvSpPr>
              <a:spLocks/>
            </p:cNvSpPr>
            <p:nvPr/>
          </p:nvSpPr>
          <p:spPr bwMode="auto">
            <a:xfrm>
              <a:off x="5530934" y="7433970"/>
              <a:ext cx="9525" cy="14288"/>
            </a:xfrm>
            <a:custGeom>
              <a:avLst/>
              <a:gdLst>
                <a:gd name="T0" fmla="*/ 0 w 3"/>
                <a:gd name="T1" fmla="*/ 0 h 5"/>
                <a:gd name="T2" fmla="*/ 0 w 3"/>
                <a:gd name="T3" fmla="*/ 0 h 5"/>
                <a:gd name="T4" fmla="*/ 0 w 3"/>
                <a:gd name="T5" fmla="*/ 0 h 5"/>
                <a:gd name="T6" fmla="*/ 2 w 3"/>
                <a:gd name="T7" fmla="*/ 2 h 5"/>
                <a:gd name="T8" fmla="*/ 0 w 3"/>
                <a:gd name="T9" fmla="*/ 5 h 5"/>
                <a:gd name="T10" fmla="*/ 0 w 3"/>
                <a:gd name="T11" fmla="*/ 5 h 5"/>
                <a:gd name="T12" fmla="*/ 0 w 3"/>
                <a:gd name="T13" fmla="*/ 5 h 5"/>
                <a:gd name="T14" fmla="*/ 0 w 3"/>
                <a:gd name="T15" fmla="*/ 5 h 5"/>
                <a:gd name="T16" fmla="*/ 0 w 3"/>
                <a:gd name="T17" fmla="*/ 5 h 5"/>
                <a:gd name="T18" fmla="*/ 2 w 3"/>
                <a:gd name="T19" fmla="*/ 4 h 5"/>
                <a:gd name="T20" fmla="*/ 3 w 3"/>
                <a:gd name="T21" fmla="*/ 2 h 5"/>
                <a:gd name="T22" fmla="*/ 3 w 3"/>
                <a:gd name="T23" fmla="*/ 2 h 5"/>
                <a:gd name="T24" fmla="*/ 2 w 3"/>
                <a:gd name="T25" fmla="*/ 1 h 5"/>
                <a:gd name="T26" fmla="*/ 1 w 3"/>
                <a:gd name="T27" fmla="*/ 1 h 5"/>
                <a:gd name="T28" fmla="*/ 1 w 3"/>
                <a:gd name="T29" fmla="*/ 1 h 5"/>
                <a:gd name="T30" fmla="*/ 1 w 3"/>
                <a:gd name="T31" fmla="*/ 1 h 5"/>
                <a:gd name="T32" fmla="*/ 1 w 3"/>
                <a:gd name="T33" fmla="*/ 0 h 5"/>
                <a:gd name="T34" fmla="*/ 2 w 3"/>
                <a:gd name="T35" fmla="*/ 0 h 5"/>
                <a:gd name="T36" fmla="*/ 2 w 3"/>
                <a:gd name="T37" fmla="*/ 0 h 5"/>
                <a:gd name="T38" fmla="*/ 0 w 3"/>
                <a:gd name="T39" fmla="*/ 0 h 5"/>
                <a:gd name="T40" fmla="*/ 0 w 3"/>
                <a:gd name="T4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 h="5">
                  <a:moveTo>
                    <a:pt x="0" y="0"/>
                  </a:moveTo>
                  <a:cubicBezTo>
                    <a:pt x="0" y="0"/>
                    <a:pt x="0" y="0"/>
                    <a:pt x="0" y="0"/>
                  </a:cubicBezTo>
                  <a:cubicBezTo>
                    <a:pt x="0" y="0"/>
                    <a:pt x="0" y="0"/>
                    <a:pt x="0" y="0"/>
                  </a:cubicBezTo>
                  <a:cubicBezTo>
                    <a:pt x="2" y="2"/>
                    <a:pt x="2" y="2"/>
                    <a:pt x="2" y="2"/>
                  </a:cubicBezTo>
                  <a:cubicBezTo>
                    <a:pt x="2" y="3"/>
                    <a:pt x="1" y="4"/>
                    <a:pt x="0" y="5"/>
                  </a:cubicBezTo>
                  <a:cubicBezTo>
                    <a:pt x="0" y="5"/>
                    <a:pt x="0" y="5"/>
                    <a:pt x="0" y="5"/>
                  </a:cubicBezTo>
                  <a:cubicBezTo>
                    <a:pt x="0" y="5"/>
                    <a:pt x="0" y="5"/>
                    <a:pt x="0" y="5"/>
                  </a:cubicBezTo>
                  <a:cubicBezTo>
                    <a:pt x="0" y="5"/>
                    <a:pt x="0" y="5"/>
                    <a:pt x="0" y="5"/>
                  </a:cubicBezTo>
                  <a:cubicBezTo>
                    <a:pt x="0" y="5"/>
                    <a:pt x="0" y="5"/>
                    <a:pt x="0" y="5"/>
                  </a:cubicBezTo>
                  <a:cubicBezTo>
                    <a:pt x="2" y="4"/>
                    <a:pt x="2" y="4"/>
                    <a:pt x="2" y="4"/>
                  </a:cubicBezTo>
                  <a:cubicBezTo>
                    <a:pt x="3" y="2"/>
                    <a:pt x="3" y="2"/>
                    <a:pt x="3" y="2"/>
                  </a:cubicBezTo>
                  <a:cubicBezTo>
                    <a:pt x="3" y="2"/>
                    <a:pt x="3" y="2"/>
                    <a:pt x="3" y="2"/>
                  </a:cubicBezTo>
                  <a:cubicBezTo>
                    <a:pt x="2" y="2"/>
                    <a:pt x="2" y="2"/>
                    <a:pt x="2" y="1"/>
                  </a:cubicBezTo>
                  <a:cubicBezTo>
                    <a:pt x="2" y="1"/>
                    <a:pt x="2" y="1"/>
                    <a:pt x="1" y="1"/>
                  </a:cubicBezTo>
                  <a:cubicBezTo>
                    <a:pt x="1" y="1"/>
                    <a:pt x="1" y="1"/>
                    <a:pt x="1" y="1"/>
                  </a:cubicBezTo>
                  <a:cubicBezTo>
                    <a:pt x="1" y="1"/>
                    <a:pt x="1" y="1"/>
                    <a:pt x="1" y="1"/>
                  </a:cubicBezTo>
                  <a:cubicBezTo>
                    <a:pt x="1" y="0"/>
                    <a:pt x="1" y="0"/>
                    <a:pt x="1" y="0"/>
                  </a:cubicBezTo>
                  <a:cubicBezTo>
                    <a:pt x="2" y="0"/>
                    <a:pt x="2" y="0"/>
                    <a:pt x="2" y="0"/>
                  </a:cubicBezTo>
                  <a:cubicBezTo>
                    <a:pt x="2" y="0"/>
                    <a:pt x="2" y="0"/>
                    <a:pt x="2" y="0"/>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14" name="Freeform 150"/>
            <p:cNvSpPr>
              <a:spLocks/>
            </p:cNvSpPr>
            <p:nvPr/>
          </p:nvSpPr>
          <p:spPr bwMode="auto">
            <a:xfrm>
              <a:off x="5516647" y="7703845"/>
              <a:ext cx="3175" cy="23813"/>
            </a:xfrm>
            <a:custGeom>
              <a:avLst/>
              <a:gdLst>
                <a:gd name="T0" fmla="*/ 0 w 1"/>
                <a:gd name="T1" fmla="*/ 0 h 8"/>
                <a:gd name="T2" fmla="*/ 0 w 1"/>
                <a:gd name="T3" fmla="*/ 4 h 8"/>
                <a:gd name="T4" fmla="*/ 1 w 1"/>
                <a:gd name="T5" fmla="*/ 8 h 8"/>
                <a:gd name="T6" fmla="*/ 1 w 1"/>
                <a:gd name="T7" fmla="*/ 8 h 8"/>
                <a:gd name="T8" fmla="*/ 1 w 1"/>
                <a:gd name="T9" fmla="*/ 4 h 8"/>
                <a:gd name="T10" fmla="*/ 0 w 1"/>
                <a:gd name="T11" fmla="*/ 0 h 8"/>
              </a:gdLst>
              <a:ahLst/>
              <a:cxnLst>
                <a:cxn ang="0">
                  <a:pos x="T0" y="T1"/>
                </a:cxn>
                <a:cxn ang="0">
                  <a:pos x="T2" y="T3"/>
                </a:cxn>
                <a:cxn ang="0">
                  <a:pos x="T4" y="T5"/>
                </a:cxn>
                <a:cxn ang="0">
                  <a:pos x="T6" y="T7"/>
                </a:cxn>
                <a:cxn ang="0">
                  <a:pos x="T8" y="T9"/>
                </a:cxn>
                <a:cxn ang="0">
                  <a:pos x="T10" y="T11"/>
                </a:cxn>
              </a:cxnLst>
              <a:rect l="0" t="0" r="r" b="b"/>
              <a:pathLst>
                <a:path w="1" h="8">
                  <a:moveTo>
                    <a:pt x="0" y="0"/>
                  </a:moveTo>
                  <a:cubicBezTo>
                    <a:pt x="0" y="1"/>
                    <a:pt x="0" y="3"/>
                    <a:pt x="0" y="4"/>
                  </a:cubicBezTo>
                  <a:cubicBezTo>
                    <a:pt x="1" y="8"/>
                    <a:pt x="1" y="8"/>
                    <a:pt x="1" y="8"/>
                  </a:cubicBezTo>
                  <a:cubicBezTo>
                    <a:pt x="1" y="8"/>
                    <a:pt x="1" y="8"/>
                    <a:pt x="1" y="8"/>
                  </a:cubicBezTo>
                  <a:cubicBezTo>
                    <a:pt x="1" y="7"/>
                    <a:pt x="1" y="5"/>
                    <a:pt x="1" y="4"/>
                  </a:cubicBezTo>
                  <a:cubicBezTo>
                    <a:pt x="0" y="3"/>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15" name="Freeform 151"/>
            <p:cNvSpPr>
              <a:spLocks/>
            </p:cNvSpPr>
            <p:nvPr/>
          </p:nvSpPr>
          <p:spPr bwMode="auto">
            <a:xfrm>
              <a:off x="5499184" y="7621295"/>
              <a:ext cx="9525" cy="6350"/>
            </a:xfrm>
            <a:custGeom>
              <a:avLst/>
              <a:gdLst>
                <a:gd name="T0" fmla="*/ 0 w 3"/>
                <a:gd name="T1" fmla="*/ 0 h 2"/>
                <a:gd name="T2" fmla="*/ 3 w 3"/>
                <a:gd name="T3" fmla="*/ 1 h 2"/>
                <a:gd name="T4" fmla="*/ 1 w 3"/>
                <a:gd name="T5" fmla="*/ 0 h 2"/>
                <a:gd name="T6" fmla="*/ 0 w 3"/>
                <a:gd name="T7" fmla="*/ 0 h 2"/>
              </a:gdLst>
              <a:ahLst/>
              <a:cxnLst>
                <a:cxn ang="0">
                  <a:pos x="T0" y="T1"/>
                </a:cxn>
                <a:cxn ang="0">
                  <a:pos x="T2" y="T3"/>
                </a:cxn>
                <a:cxn ang="0">
                  <a:pos x="T4" y="T5"/>
                </a:cxn>
                <a:cxn ang="0">
                  <a:pos x="T6" y="T7"/>
                </a:cxn>
              </a:cxnLst>
              <a:rect l="0" t="0" r="r" b="b"/>
              <a:pathLst>
                <a:path w="3" h="2">
                  <a:moveTo>
                    <a:pt x="0" y="0"/>
                  </a:moveTo>
                  <a:cubicBezTo>
                    <a:pt x="0" y="2"/>
                    <a:pt x="3" y="2"/>
                    <a:pt x="3" y="1"/>
                  </a:cubicBezTo>
                  <a:cubicBezTo>
                    <a:pt x="2" y="1"/>
                    <a:pt x="2" y="1"/>
                    <a:pt x="1" y="0"/>
                  </a:cubicBezTo>
                  <a:cubicBezTo>
                    <a:pt x="1" y="0"/>
                    <a:pt x="1"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16" name="Freeform 152"/>
            <p:cNvSpPr>
              <a:spLocks/>
            </p:cNvSpPr>
            <p:nvPr/>
          </p:nvSpPr>
          <p:spPr bwMode="auto">
            <a:xfrm>
              <a:off x="5434097" y="7610182"/>
              <a:ext cx="9525" cy="4763"/>
            </a:xfrm>
            <a:custGeom>
              <a:avLst/>
              <a:gdLst>
                <a:gd name="T0" fmla="*/ 3 w 3"/>
                <a:gd name="T1" fmla="*/ 2 h 2"/>
                <a:gd name="T2" fmla="*/ 3 w 3"/>
                <a:gd name="T3" fmla="*/ 1 h 2"/>
                <a:gd name="T4" fmla="*/ 0 w 3"/>
                <a:gd name="T5" fmla="*/ 0 h 2"/>
                <a:gd name="T6" fmla="*/ 2 w 3"/>
                <a:gd name="T7" fmla="*/ 1 h 2"/>
                <a:gd name="T8" fmla="*/ 3 w 3"/>
                <a:gd name="T9" fmla="*/ 2 h 2"/>
              </a:gdLst>
              <a:ahLst/>
              <a:cxnLst>
                <a:cxn ang="0">
                  <a:pos x="T0" y="T1"/>
                </a:cxn>
                <a:cxn ang="0">
                  <a:pos x="T2" y="T3"/>
                </a:cxn>
                <a:cxn ang="0">
                  <a:pos x="T4" y="T5"/>
                </a:cxn>
                <a:cxn ang="0">
                  <a:pos x="T6" y="T7"/>
                </a:cxn>
                <a:cxn ang="0">
                  <a:pos x="T8" y="T9"/>
                </a:cxn>
              </a:cxnLst>
              <a:rect l="0" t="0" r="r" b="b"/>
              <a:pathLst>
                <a:path w="3" h="2">
                  <a:moveTo>
                    <a:pt x="3" y="2"/>
                  </a:moveTo>
                  <a:cubicBezTo>
                    <a:pt x="3" y="1"/>
                    <a:pt x="3" y="1"/>
                    <a:pt x="3" y="1"/>
                  </a:cubicBezTo>
                  <a:cubicBezTo>
                    <a:pt x="0" y="0"/>
                    <a:pt x="0" y="0"/>
                    <a:pt x="0" y="0"/>
                  </a:cubicBezTo>
                  <a:cubicBezTo>
                    <a:pt x="0" y="1"/>
                    <a:pt x="0" y="1"/>
                    <a:pt x="2" y="1"/>
                  </a:cubicBezTo>
                  <a:cubicBezTo>
                    <a:pt x="2" y="1"/>
                    <a:pt x="3" y="2"/>
                    <a:pt x="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17" name="Freeform 153"/>
            <p:cNvSpPr>
              <a:spLocks/>
            </p:cNvSpPr>
            <p:nvPr/>
          </p:nvSpPr>
          <p:spPr bwMode="auto">
            <a:xfrm>
              <a:off x="5522997" y="7502232"/>
              <a:ext cx="7938" cy="0"/>
            </a:xfrm>
            <a:custGeom>
              <a:avLst/>
              <a:gdLst>
                <a:gd name="T0" fmla="*/ 0 w 3"/>
                <a:gd name="T1" fmla="*/ 3 w 3"/>
                <a:gd name="T2" fmla="*/ 2 w 3"/>
                <a:gd name="T3" fmla="*/ 1 w 3"/>
                <a:gd name="T4" fmla="*/ 0 w 3"/>
              </a:gdLst>
              <a:ahLst/>
              <a:cxnLst>
                <a:cxn ang="0">
                  <a:pos x="T0" y="0"/>
                </a:cxn>
                <a:cxn ang="0">
                  <a:pos x="T1" y="0"/>
                </a:cxn>
                <a:cxn ang="0">
                  <a:pos x="T2" y="0"/>
                </a:cxn>
                <a:cxn ang="0">
                  <a:pos x="T3" y="0"/>
                </a:cxn>
                <a:cxn ang="0">
                  <a:pos x="T4" y="0"/>
                </a:cxn>
              </a:cxnLst>
              <a:rect l="0" t="0" r="r" b="b"/>
              <a:pathLst>
                <a:path w="3">
                  <a:moveTo>
                    <a:pt x="0" y="0"/>
                  </a:moveTo>
                  <a:cubicBezTo>
                    <a:pt x="1" y="0"/>
                    <a:pt x="2" y="0"/>
                    <a:pt x="3" y="0"/>
                  </a:cubicBezTo>
                  <a:cubicBezTo>
                    <a:pt x="2" y="0"/>
                    <a:pt x="2" y="0"/>
                    <a:pt x="2" y="0"/>
                  </a:cubicBezTo>
                  <a:cubicBezTo>
                    <a:pt x="1" y="0"/>
                    <a:pt x="1" y="0"/>
                    <a:pt x="1" y="0"/>
                  </a:cubicBezTo>
                  <a:cubicBezTo>
                    <a:pt x="1"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19" name="Freeform 154"/>
            <p:cNvSpPr>
              <a:spLocks/>
            </p:cNvSpPr>
            <p:nvPr/>
          </p:nvSpPr>
          <p:spPr bwMode="auto">
            <a:xfrm>
              <a:off x="5522997" y="7502232"/>
              <a:ext cx="7938" cy="3175"/>
            </a:xfrm>
            <a:custGeom>
              <a:avLst/>
              <a:gdLst>
                <a:gd name="T0" fmla="*/ 0 w 3"/>
                <a:gd name="T1" fmla="*/ 0 h 1"/>
                <a:gd name="T2" fmla="*/ 2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cubicBezTo>
                    <a:pt x="1" y="1"/>
                    <a:pt x="1" y="1"/>
                    <a:pt x="2" y="1"/>
                  </a:cubicBezTo>
                  <a:cubicBezTo>
                    <a:pt x="3" y="1"/>
                    <a:pt x="3" y="1"/>
                    <a:pt x="3" y="1"/>
                  </a:cubicBezTo>
                  <a:cubicBezTo>
                    <a:pt x="2" y="0"/>
                    <a:pt x="2"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20" name="Freeform 155"/>
            <p:cNvSpPr>
              <a:spLocks/>
            </p:cNvSpPr>
            <p:nvPr/>
          </p:nvSpPr>
          <p:spPr bwMode="auto">
            <a:xfrm>
              <a:off x="5526172" y="7495882"/>
              <a:ext cx="4763" cy="6350"/>
            </a:xfrm>
            <a:custGeom>
              <a:avLst/>
              <a:gdLst>
                <a:gd name="T0" fmla="*/ 0 w 2"/>
                <a:gd name="T1" fmla="*/ 1 h 2"/>
                <a:gd name="T2" fmla="*/ 0 w 2"/>
                <a:gd name="T3" fmla="*/ 1 h 2"/>
                <a:gd name="T4" fmla="*/ 0 w 2"/>
                <a:gd name="T5" fmla="*/ 1 h 2"/>
                <a:gd name="T6" fmla="*/ 1 w 2"/>
                <a:gd name="T7" fmla="*/ 1 h 2"/>
                <a:gd name="T8" fmla="*/ 2 w 2"/>
                <a:gd name="T9" fmla="*/ 0 h 2"/>
                <a:gd name="T10" fmla="*/ 1 w 2"/>
                <a:gd name="T11" fmla="*/ 1 h 2"/>
                <a:gd name="T12" fmla="*/ 0 w 2"/>
                <a:gd name="T13" fmla="*/ 1 h 2"/>
                <a:gd name="T14" fmla="*/ 0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1"/>
                  </a:moveTo>
                  <a:cubicBezTo>
                    <a:pt x="0" y="1"/>
                    <a:pt x="0" y="1"/>
                    <a:pt x="0" y="1"/>
                  </a:cubicBezTo>
                  <a:cubicBezTo>
                    <a:pt x="0" y="1"/>
                    <a:pt x="0" y="1"/>
                    <a:pt x="0" y="1"/>
                  </a:cubicBezTo>
                  <a:cubicBezTo>
                    <a:pt x="0" y="1"/>
                    <a:pt x="1" y="2"/>
                    <a:pt x="1" y="1"/>
                  </a:cubicBezTo>
                  <a:cubicBezTo>
                    <a:pt x="1" y="1"/>
                    <a:pt x="2" y="1"/>
                    <a:pt x="2" y="0"/>
                  </a:cubicBezTo>
                  <a:cubicBezTo>
                    <a:pt x="1" y="0"/>
                    <a:pt x="1" y="1"/>
                    <a:pt x="1" y="1"/>
                  </a:cubicBezTo>
                  <a:cubicBezTo>
                    <a:pt x="1" y="1"/>
                    <a:pt x="0" y="1"/>
                    <a:pt x="0" y="1"/>
                  </a:cubicBezTo>
                  <a:cubicBezTo>
                    <a:pt x="0" y="0"/>
                    <a:pt x="0"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21" name="Freeform 156"/>
            <p:cNvSpPr>
              <a:spLocks/>
            </p:cNvSpPr>
            <p:nvPr/>
          </p:nvSpPr>
          <p:spPr bwMode="auto">
            <a:xfrm>
              <a:off x="5540459" y="7727657"/>
              <a:ext cx="3175" cy="3175"/>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0"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22" name="Freeform 157"/>
            <p:cNvSpPr>
              <a:spLocks/>
            </p:cNvSpPr>
            <p:nvPr/>
          </p:nvSpPr>
          <p:spPr bwMode="auto">
            <a:xfrm>
              <a:off x="5526172" y="7437145"/>
              <a:ext cx="4763" cy="9525"/>
            </a:xfrm>
            <a:custGeom>
              <a:avLst/>
              <a:gdLst>
                <a:gd name="T0" fmla="*/ 2 w 2"/>
                <a:gd name="T1" fmla="*/ 2 h 3"/>
                <a:gd name="T2" fmla="*/ 2 w 2"/>
                <a:gd name="T3" fmla="*/ 2 h 3"/>
                <a:gd name="T4" fmla="*/ 2 w 2"/>
                <a:gd name="T5" fmla="*/ 1 h 3"/>
                <a:gd name="T6" fmla="*/ 2 w 2"/>
                <a:gd name="T7" fmla="*/ 1 h 3"/>
                <a:gd name="T8" fmla="*/ 1 w 2"/>
                <a:gd name="T9" fmla="*/ 0 h 3"/>
                <a:gd name="T10" fmla="*/ 1 w 2"/>
                <a:gd name="T11" fmla="*/ 0 h 3"/>
                <a:gd name="T12" fmla="*/ 0 w 2"/>
                <a:gd name="T13" fmla="*/ 0 h 3"/>
                <a:gd name="T14" fmla="*/ 0 w 2"/>
                <a:gd name="T15" fmla="*/ 1 h 3"/>
                <a:gd name="T16" fmla="*/ 0 w 2"/>
                <a:gd name="T17" fmla="*/ 1 h 3"/>
                <a:gd name="T18" fmla="*/ 0 w 2"/>
                <a:gd name="T19" fmla="*/ 2 h 3"/>
                <a:gd name="T20" fmla="*/ 0 w 2"/>
                <a:gd name="T21" fmla="*/ 2 h 3"/>
                <a:gd name="T22" fmla="*/ 0 w 2"/>
                <a:gd name="T23" fmla="*/ 2 h 3"/>
                <a:gd name="T24" fmla="*/ 1 w 2"/>
                <a:gd name="T25" fmla="*/ 3 h 3"/>
                <a:gd name="T26" fmla="*/ 2 w 2"/>
                <a:gd name="T2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
                  <a:moveTo>
                    <a:pt x="2" y="2"/>
                  </a:moveTo>
                  <a:cubicBezTo>
                    <a:pt x="2" y="2"/>
                    <a:pt x="2" y="2"/>
                    <a:pt x="2" y="2"/>
                  </a:cubicBezTo>
                  <a:cubicBezTo>
                    <a:pt x="2" y="2"/>
                    <a:pt x="2" y="1"/>
                    <a:pt x="2" y="1"/>
                  </a:cubicBezTo>
                  <a:cubicBezTo>
                    <a:pt x="2" y="1"/>
                    <a:pt x="2" y="1"/>
                    <a:pt x="2" y="1"/>
                  </a:cubicBezTo>
                  <a:cubicBezTo>
                    <a:pt x="1" y="0"/>
                    <a:pt x="1" y="0"/>
                    <a:pt x="1" y="0"/>
                  </a:cubicBezTo>
                  <a:cubicBezTo>
                    <a:pt x="1" y="0"/>
                    <a:pt x="1" y="0"/>
                    <a:pt x="1" y="0"/>
                  </a:cubicBezTo>
                  <a:cubicBezTo>
                    <a:pt x="1" y="0"/>
                    <a:pt x="1" y="0"/>
                    <a:pt x="0" y="0"/>
                  </a:cubicBezTo>
                  <a:cubicBezTo>
                    <a:pt x="0" y="1"/>
                    <a:pt x="0" y="1"/>
                    <a:pt x="0" y="1"/>
                  </a:cubicBezTo>
                  <a:cubicBezTo>
                    <a:pt x="0" y="1"/>
                    <a:pt x="0" y="1"/>
                    <a:pt x="0" y="1"/>
                  </a:cubicBezTo>
                  <a:cubicBezTo>
                    <a:pt x="0" y="2"/>
                    <a:pt x="0" y="1"/>
                    <a:pt x="0" y="2"/>
                  </a:cubicBezTo>
                  <a:cubicBezTo>
                    <a:pt x="0" y="2"/>
                    <a:pt x="0" y="2"/>
                    <a:pt x="0" y="2"/>
                  </a:cubicBezTo>
                  <a:cubicBezTo>
                    <a:pt x="0" y="2"/>
                    <a:pt x="0" y="2"/>
                    <a:pt x="0" y="2"/>
                  </a:cubicBezTo>
                  <a:cubicBezTo>
                    <a:pt x="1" y="3"/>
                    <a:pt x="1" y="3"/>
                    <a:pt x="1" y="3"/>
                  </a:cubicBezTo>
                  <a:cubicBezTo>
                    <a:pt x="1" y="2"/>
                    <a:pt x="1" y="2"/>
                    <a:pt x="2"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23" name="Freeform 158"/>
            <p:cNvSpPr>
              <a:spLocks/>
            </p:cNvSpPr>
            <p:nvPr/>
          </p:nvSpPr>
          <p:spPr bwMode="auto">
            <a:xfrm>
              <a:off x="5237247" y="8183270"/>
              <a:ext cx="2516188" cy="139700"/>
            </a:xfrm>
            <a:custGeom>
              <a:avLst/>
              <a:gdLst>
                <a:gd name="T0" fmla="*/ 832 w 853"/>
                <a:gd name="T1" fmla="*/ 47 h 47"/>
                <a:gd name="T2" fmla="*/ 21 w 853"/>
                <a:gd name="T3" fmla="*/ 47 h 47"/>
                <a:gd name="T4" fmla="*/ 0 w 853"/>
                <a:gd name="T5" fmla="*/ 25 h 47"/>
                <a:gd name="T6" fmla="*/ 0 w 853"/>
                <a:gd name="T7" fmla="*/ 21 h 47"/>
                <a:gd name="T8" fmla="*/ 21 w 853"/>
                <a:gd name="T9" fmla="*/ 0 h 47"/>
                <a:gd name="T10" fmla="*/ 832 w 853"/>
                <a:gd name="T11" fmla="*/ 0 h 47"/>
                <a:gd name="T12" fmla="*/ 853 w 853"/>
                <a:gd name="T13" fmla="*/ 21 h 47"/>
                <a:gd name="T14" fmla="*/ 853 w 853"/>
                <a:gd name="T15" fmla="*/ 25 h 47"/>
                <a:gd name="T16" fmla="*/ 832 w 853"/>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3" h="47">
                  <a:moveTo>
                    <a:pt x="832" y="47"/>
                  </a:moveTo>
                  <a:cubicBezTo>
                    <a:pt x="21" y="47"/>
                    <a:pt x="21" y="47"/>
                    <a:pt x="21" y="47"/>
                  </a:cubicBezTo>
                  <a:cubicBezTo>
                    <a:pt x="9" y="47"/>
                    <a:pt x="0" y="37"/>
                    <a:pt x="0" y="25"/>
                  </a:cubicBezTo>
                  <a:cubicBezTo>
                    <a:pt x="0" y="21"/>
                    <a:pt x="0" y="21"/>
                    <a:pt x="0" y="21"/>
                  </a:cubicBezTo>
                  <a:cubicBezTo>
                    <a:pt x="0" y="9"/>
                    <a:pt x="9" y="0"/>
                    <a:pt x="21" y="0"/>
                  </a:cubicBezTo>
                  <a:cubicBezTo>
                    <a:pt x="832" y="0"/>
                    <a:pt x="832" y="0"/>
                    <a:pt x="832" y="0"/>
                  </a:cubicBezTo>
                  <a:cubicBezTo>
                    <a:pt x="844" y="0"/>
                    <a:pt x="853" y="9"/>
                    <a:pt x="853" y="21"/>
                  </a:cubicBezTo>
                  <a:cubicBezTo>
                    <a:pt x="853" y="25"/>
                    <a:pt x="853" y="25"/>
                    <a:pt x="853" y="25"/>
                  </a:cubicBezTo>
                  <a:cubicBezTo>
                    <a:pt x="853" y="37"/>
                    <a:pt x="844" y="47"/>
                    <a:pt x="832" y="47"/>
                  </a:cubicBezTo>
                  <a:close/>
                </a:path>
              </a:pathLst>
            </a:custGeom>
            <a:solidFill>
              <a:srgbClr val="1E3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24" name="Freeform 159"/>
            <p:cNvSpPr>
              <a:spLocks/>
            </p:cNvSpPr>
            <p:nvPr/>
          </p:nvSpPr>
          <p:spPr bwMode="auto">
            <a:xfrm>
              <a:off x="5657934" y="8213432"/>
              <a:ext cx="44450" cy="79375"/>
            </a:xfrm>
            <a:custGeom>
              <a:avLst/>
              <a:gdLst>
                <a:gd name="T0" fmla="*/ 1 w 15"/>
                <a:gd name="T1" fmla="*/ 26 h 27"/>
                <a:gd name="T2" fmla="*/ 0 w 15"/>
                <a:gd name="T3" fmla="*/ 24 h 27"/>
                <a:gd name="T4" fmla="*/ 0 w 15"/>
                <a:gd name="T5" fmla="*/ 19 h 27"/>
                <a:gd name="T6" fmla="*/ 0 w 15"/>
                <a:gd name="T7" fmla="*/ 19 h 27"/>
                <a:gd name="T8" fmla="*/ 1 w 15"/>
                <a:gd name="T9" fmla="*/ 19 h 27"/>
                <a:gd name="T10" fmla="*/ 1 w 15"/>
                <a:gd name="T11" fmla="*/ 20 h 27"/>
                <a:gd name="T12" fmla="*/ 7 w 15"/>
                <a:gd name="T13" fmla="*/ 24 h 27"/>
                <a:gd name="T14" fmla="*/ 11 w 15"/>
                <a:gd name="T15" fmla="*/ 21 h 27"/>
                <a:gd name="T16" fmla="*/ 8 w 15"/>
                <a:gd name="T17" fmla="*/ 17 h 27"/>
                <a:gd name="T18" fmla="*/ 5 w 15"/>
                <a:gd name="T19" fmla="*/ 15 h 27"/>
                <a:gd name="T20" fmla="*/ 0 w 15"/>
                <a:gd name="T21" fmla="*/ 7 h 27"/>
                <a:gd name="T22" fmla="*/ 9 w 15"/>
                <a:gd name="T23" fmla="*/ 0 h 27"/>
                <a:gd name="T24" fmla="*/ 13 w 15"/>
                <a:gd name="T25" fmla="*/ 1 h 27"/>
                <a:gd name="T26" fmla="*/ 14 w 15"/>
                <a:gd name="T27" fmla="*/ 1 h 27"/>
                <a:gd name="T28" fmla="*/ 15 w 15"/>
                <a:gd name="T29" fmla="*/ 2 h 27"/>
                <a:gd name="T30" fmla="*/ 15 w 15"/>
                <a:gd name="T31" fmla="*/ 6 h 27"/>
                <a:gd name="T32" fmla="*/ 14 w 15"/>
                <a:gd name="T33" fmla="*/ 7 h 27"/>
                <a:gd name="T34" fmla="*/ 14 w 15"/>
                <a:gd name="T35" fmla="*/ 7 h 27"/>
                <a:gd name="T36" fmla="*/ 13 w 15"/>
                <a:gd name="T37" fmla="*/ 5 h 27"/>
                <a:gd name="T38" fmla="*/ 9 w 15"/>
                <a:gd name="T39" fmla="*/ 2 h 27"/>
                <a:gd name="T40" fmla="*/ 5 w 15"/>
                <a:gd name="T41" fmla="*/ 5 h 27"/>
                <a:gd name="T42" fmla="*/ 8 w 15"/>
                <a:gd name="T43" fmla="*/ 9 h 27"/>
                <a:gd name="T44" fmla="*/ 9 w 15"/>
                <a:gd name="T45" fmla="*/ 11 h 27"/>
                <a:gd name="T46" fmla="*/ 15 w 15"/>
                <a:gd name="T47" fmla="*/ 19 h 27"/>
                <a:gd name="T48" fmla="*/ 12 w 15"/>
                <a:gd name="T49" fmla="*/ 25 h 27"/>
                <a:gd name="T50" fmla="*/ 6 w 15"/>
                <a:gd name="T51" fmla="*/ 27 h 27"/>
                <a:gd name="T52" fmla="*/ 1 w 15"/>
                <a:gd name="T53"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27">
                  <a:moveTo>
                    <a:pt x="1" y="26"/>
                  </a:moveTo>
                  <a:cubicBezTo>
                    <a:pt x="0" y="25"/>
                    <a:pt x="0" y="25"/>
                    <a:pt x="0" y="24"/>
                  </a:cubicBezTo>
                  <a:cubicBezTo>
                    <a:pt x="0" y="22"/>
                    <a:pt x="0" y="20"/>
                    <a:pt x="0" y="19"/>
                  </a:cubicBezTo>
                  <a:cubicBezTo>
                    <a:pt x="0" y="19"/>
                    <a:pt x="0" y="19"/>
                    <a:pt x="0" y="19"/>
                  </a:cubicBezTo>
                  <a:cubicBezTo>
                    <a:pt x="1" y="19"/>
                    <a:pt x="1" y="19"/>
                    <a:pt x="1" y="19"/>
                  </a:cubicBezTo>
                  <a:cubicBezTo>
                    <a:pt x="1" y="19"/>
                    <a:pt x="1" y="20"/>
                    <a:pt x="1" y="20"/>
                  </a:cubicBezTo>
                  <a:cubicBezTo>
                    <a:pt x="1" y="23"/>
                    <a:pt x="4" y="24"/>
                    <a:pt x="7" y="24"/>
                  </a:cubicBezTo>
                  <a:cubicBezTo>
                    <a:pt x="10" y="24"/>
                    <a:pt x="11" y="23"/>
                    <a:pt x="11" y="21"/>
                  </a:cubicBezTo>
                  <a:cubicBezTo>
                    <a:pt x="11" y="20"/>
                    <a:pt x="10" y="19"/>
                    <a:pt x="8" y="17"/>
                  </a:cubicBezTo>
                  <a:cubicBezTo>
                    <a:pt x="5" y="15"/>
                    <a:pt x="5" y="15"/>
                    <a:pt x="5" y="15"/>
                  </a:cubicBezTo>
                  <a:cubicBezTo>
                    <a:pt x="1" y="13"/>
                    <a:pt x="0" y="10"/>
                    <a:pt x="0" y="7"/>
                  </a:cubicBezTo>
                  <a:cubicBezTo>
                    <a:pt x="0" y="4"/>
                    <a:pt x="3" y="0"/>
                    <a:pt x="9" y="0"/>
                  </a:cubicBezTo>
                  <a:cubicBezTo>
                    <a:pt x="10" y="0"/>
                    <a:pt x="11" y="0"/>
                    <a:pt x="13" y="1"/>
                  </a:cubicBezTo>
                  <a:cubicBezTo>
                    <a:pt x="13" y="1"/>
                    <a:pt x="14" y="1"/>
                    <a:pt x="14" y="1"/>
                  </a:cubicBezTo>
                  <a:cubicBezTo>
                    <a:pt x="15" y="1"/>
                    <a:pt x="15" y="1"/>
                    <a:pt x="15" y="2"/>
                  </a:cubicBezTo>
                  <a:cubicBezTo>
                    <a:pt x="15" y="3"/>
                    <a:pt x="15" y="3"/>
                    <a:pt x="15" y="6"/>
                  </a:cubicBezTo>
                  <a:cubicBezTo>
                    <a:pt x="15" y="7"/>
                    <a:pt x="14" y="7"/>
                    <a:pt x="14" y="7"/>
                  </a:cubicBezTo>
                  <a:cubicBezTo>
                    <a:pt x="14" y="7"/>
                    <a:pt x="14" y="7"/>
                    <a:pt x="14" y="7"/>
                  </a:cubicBezTo>
                  <a:cubicBezTo>
                    <a:pt x="14" y="6"/>
                    <a:pt x="14" y="5"/>
                    <a:pt x="13" y="5"/>
                  </a:cubicBezTo>
                  <a:cubicBezTo>
                    <a:pt x="13" y="4"/>
                    <a:pt x="11" y="2"/>
                    <a:pt x="9" y="2"/>
                  </a:cubicBezTo>
                  <a:cubicBezTo>
                    <a:pt x="6" y="2"/>
                    <a:pt x="5" y="4"/>
                    <a:pt x="5" y="5"/>
                  </a:cubicBezTo>
                  <a:cubicBezTo>
                    <a:pt x="5" y="7"/>
                    <a:pt x="5" y="8"/>
                    <a:pt x="8" y="9"/>
                  </a:cubicBezTo>
                  <a:cubicBezTo>
                    <a:pt x="9" y="11"/>
                    <a:pt x="9" y="11"/>
                    <a:pt x="9" y="11"/>
                  </a:cubicBezTo>
                  <a:cubicBezTo>
                    <a:pt x="14" y="14"/>
                    <a:pt x="15" y="16"/>
                    <a:pt x="15" y="19"/>
                  </a:cubicBezTo>
                  <a:cubicBezTo>
                    <a:pt x="15" y="21"/>
                    <a:pt x="14" y="24"/>
                    <a:pt x="12" y="25"/>
                  </a:cubicBezTo>
                  <a:cubicBezTo>
                    <a:pt x="10" y="26"/>
                    <a:pt x="8" y="27"/>
                    <a:pt x="6" y="27"/>
                  </a:cubicBezTo>
                  <a:cubicBezTo>
                    <a:pt x="4" y="27"/>
                    <a:pt x="2" y="26"/>
                    <a:pt x="1"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25" name="Freeform 160"/>
            <p:cNvSpPr>
              <a:spLocks/>
            </p:cNvSpPr>
            <p:nvPr/>
          </p:nvSpPr>
          <p:spPr bwMode="auto">
            <a:xfrm>
              <a:off x="5750009" y="8215020"/>
              <a:ext cx="38100" cy="74613"/>
            </a:xfrm>
            <a:custGeom>
              <a:avLst/>
              <a:gdLst>
                <a:gd name="T0" fmla="*/ 3 w 13"/>
                <a:gd name="T1" fmla="*/ 10 h 25"/>
                <a:gd name="T2" fmla="*/ 3 w 13"/>
                <a:gd name="T3" fmla="*/ 2 h 25"/>
                <a:gd name="T4" fmla="*/ 2 w 13"/>
                <a:gd name="T5" fmla="*/ 1 h 25"/>
                <a:gd name="T6" fmla="*/ 1 w 13"/>
                <a:gd name="T7" fmla="*/ 1 h 25"/>
                <a:gd name="T8" fmla="*/ 0 w 13"/>
                <a:gd name="T9" fmla="*/ 0 h 25"/>
                <a:gd name="T10" fmla="*/ 1 w 13"/>
                <a:gd name="T11" fmla="*/ 0 h 25"/>
                <a:gd name="T12" fmla="*/ 6 w 13"/>
                <a:gd name="T13" fmla="*/ 0 h 25"/>
                <a:gd name="T14" fmla="*/ 11 w 13"/>
                <a:gd name="T15" fmla="*/ 0 h 25"/>
                <a:gd name="T16" fmla="*/ 12 w 13"/>
                <a:gd name="T17" fmla="*/ 0 h 25"/>
                <a:gd name="T18" fmla="*/ 12 w 13"/>
                <a:gd name="T19" fmla="*/ 1 h 25"/>
                <a:gd name="T20" fmla="*/ 11 w 13"/>
                <a:gd name="T21" fmla="*/ 1 h 25"/>
                <a:gd name="T22" fmla="*/ 9 w 13"/>
                <a:gd name="T23" fmla="*/ 2 h 25"/>
                <a:gd name="T24" fmla="*/ 9 w 13"/>
                <a:gd name="T25" fmla="*/ 10 h 25"/>
                <a:gd name="T26" fmla="*/ 9 w 13"/>
                <a:gd name="T27" fmla="*/ 15 h 25"/>
                <a:gd name="T28" fmla="*/ 9 w 13"/>
                <a:gd name="T29" fmla="*/ 23 h 25"/>
                <a:gd name="T30" fmla="*/ 11 w 13"/>
                <a:gd name="T31" fmla="*/ 24 h 25"/>
                <a:gd name="T32" fmla="*/ 12 w 13"/>
                <a:gd name="T33" fmla="*/ 24 h 25"/>
                <a:gd name="T34" fmla="*/ 13 w 13"/>
                <a:gd name="T35" fmla="*/ 25 h 25"/>
                <a:gd name="T36" fmla="*/ 12 w 13"/>
                <a:gd name="T37" fmla="*/ 25 h 25"/>
                <a:gd name="T38" fmla="*/ 6 w 13"/>
                <a:gd name="T39" fmla="*/ 25 h 25"/>
                <a:gd name="T40" fmla="*/ 1 w 13"/>
                <a:gd name="T41" fmla="*/ 25 h 25"/>
                <a:gd name="T42" fmla="*/ 0 w 13"/>
                <a:gd name="T43" fmla="*/ 25 h 25"/>
                <a:gd name="T44" fmla="*/ 1 w 13"/>
                <a:gd name="T45" fmla="*/ 24 h 25"/>
                <a:gd name="T46" fmla="*/ 2 w 13"/>
                <a:gd name="T47" fmla="*/ 24 h 25"/>
                <a:gd name="T48" fmla="*/ 3 w 13"/>
                <a:gd name="T49" fmla="*/ 22 h 25"/>
                <a:gd name="T50" fmla="*/ 3 w 13"/>
                <a:gd name="T51" fmla="*/ 15 h 25"/>
                <a:gd name="T52" fmla="*/ 3 w 13"/>
                <a:gd name="T53"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25">
                  <a:moveTo>
                    <a:pt x="3" y="10"/>
                  </a:moveTo>
                  <a:cubicBezTo>
                    <a:pt x="3" y="4"/>
                    <a:pt x="3" y="3"/>
                    <a:pt x="3" y="2"/>
                  </a:cubicBezTo>
                  <a:cubicBezTo>
                    <a:pt x="3" y="1"/>
                    <a:pt x="3" y="1"/>
                    <a:pt x="2" y="1"/>
                  </a:cubicBezTo>
                  <a:cubicBezTo>
                    <a:pt x="2" y="1"/>
                    <a:pt x="2" y="1"/>
                    <a:pt x="1" y="1"/>
                  </a:cubicBezTo>
                  <a:cubicBezTo>
                    <a:pt x="1" y="1"/>
                    <a:pt x="0" y="0"/>
                    <a:pt x="0" y="0"/>
                  </a:cubicBezTo>
                  <a:cubicBezTo>
                    <a:pt x="0" y="0"/>
                    <a:pt x="1" y="0"/>
                    <a:pt x="1" y="0"/>
                  </a:cubicBezTo>
                  <a:cubicBezTo>
                    <a:pt x="3" y="0"/>
                    <a:pt x="6" y="0"/>
                    <a:pt x="6" y="0"/>
                  </a:cubicBezTo>
                  <a:cubicBezTo>
                    <a:pt x="6" y="0"/>
                    <a:pt x="10" y="0"/>
                    <a:pt x="11" y="0"/>
                  </a:cubicBezTo>
                  <a:cubicBezTo>
                    <a:pt x="12" y="0"/>
                    <a:pt x="12" y="0"/>
                    <a:pt x="12" y="0"/>
                  </a:cubicBezTo>
                  <a:cubicBezTo>
                    <a:pt x="12" y="0"/>
                    <a:pt x="12" y="1"/>
                    <a:pt x="12" y="1"/>
                  </a:cubicBezTo>
                  <a:cubicBezTo>
                    <a:pt x="11" y="1"/>
                    <a:pt x="11" y="1"/>
                    <a:pt x="11" y="1"/>
                  </a:cubicBezTo>
                  <a:cubicBezTo>
                    <a:pt x="10" y="1"/>
                    <a:pt x="9" y="1"/>
                    <a:pt x="9" y="2"/>
                  </a:cubicBezTo>
                  <a:cubicBezTo>
                    <a:pt x="9" y="4"/>
                    <a:pt x="9" y="4"/>
                    <a:pt x="9" y="10"/>
                  </a:cubicBezTo>
                  <a:cubicBezTo>
                    <a:pt x="9" y="15"/>
                    <a:pt x="9" y="15"/>
                    <a:pt x="9" y="15"/>
                  </a:cubicBezTo>
                  <a:cubicBezTo>
                    <a:pt x="9" y="18"/>
                    <a:pt x="9" y="21"/>
                    <a:pt x="9" y="23"/>
                  </a:cubicBezTo>
                  <a:cubicBezTo>
                    <a:pt x="9" y="23"/>
                    <a:pt x="10" y="24"/>
                    <a:pt x="11" y="24"/>
                  </a:cubicBezTo>
                  <a:cubicBezTo>
                    <a:pt x="11" y="24"/>
                    <a:pt x="12" y="24"/>
                    <a:pt x="12" y="24"/>
                  </a:cubicBezTo>
                  <a:cubicBezTo>
                    <a:pt x="13" y="24"/>
                    <a:pt x="13" y="25"/>
                    <a:pt x="13" y="25"/>
                  </a:cubicBezTo>
                  <a:cubicBezTo>
                    <a:pt x="13" y="25"/>
                    <a:pt x="13" y="25"/>
                    <a:pt x="12" y="25"/>
                  </a:cubicBezTo>
                  <a:cubicBezTo>
                    <a:pt x="10" y="25"/>
                    <a:pt x="6" y="25"/>
                    <a:pt x="6" y="25"/>
                  </a:cubicBezTo>
                  <a:cubicBezTo>
                    <a:pt x="6" y="25"/>
                    <a:pt x="2" y="25"/>
                    <a:pt x="1" y="25"/>
                  </a:cubicBezTo>
                  <a:cubicBezTo>
                    <a:pt x="1" y="25"/>
                    <a:pt x="0" y="25"/>
                    <a:pt x="0" y="25"/>
                  </a:cubicBezTo>
                  <a:cubicBezTo>
                    <a:pt x="0" y="24"/>
                    <a:pt x="1" y="24"/>
                    <a:pt x="1" y="24"/>
                  </a:cubicBezTo>
                  <a:cubicBezTo>
                    <a:pt x="1" y="24"/>
                    <a:pt x="2" y="24"/>
                    <a:pt x="2" y="24"/>
                  </a:cubicBezTo>
                  <a:cubicBezTo>
                    <a:pt x="3" y="24"/>
                    <a:pt x="3" y="23"/>
                    <a:pt x="3" y="22"/>
                  </a:cubicBezTo>
                  <a:cubicBezTo>
                    <a:pt x="3" y="21"/>
                    <a:pt x="3" y="19"/>
                    <a:pt x="3" y="15"/>
                  </a:cubicBezTo>
                  <a:lnTo>
                    <a:pt x="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26" name="Freeform 161"/>
            <p:cNvSpPr>
              <a:spLocks/>
            </p:cNvSpPr>
            <p:nvPr/>
          </p:nvSpPr>
          <p:spPr bwMode="auto">
            <a:xfrm>
              <a:off x="5829384" y="8213432"/>
              <a:ext cx="106363" cy="76200"/>
            </a:xfrm>
            <a:custGeom>
              <a:avLst/>
              <a:gdLst>
                <a:gd name="T0" fmla="*/ 31 w 36"/>
                <a:gd name="T1" fmla="*/ 22 h 26"/>
                <a:gd name="T2" fmla="*/ 33 w 36"/>
                <a:gd name="T3" fmla="*/ 25 h 26"/>
                <a:gd name="T4" fmla="*/ 35 w 36"/>
                <a:gd name="T5" fmla="*/ 25 h 26"/>
                <a:gd name="T6" fmla="*/ 36 w 36"/>
                <a:gd name="T7" fmla="*/ 26 h 26"/>
                <a:gd name="T8" fmla="*/ 35 w 36"/>
                <a:gd name="T9" fmla="*/ 26 h 26"/>
                <a:gd name="T10" fmla="*/ 26 w 36"/>
                <a:gd name="T11" fmla="*/ 26 h 26"/>
                <a:gd name="T12" fmla="*/ 25 w 36"/>
                <a:gd name="T13" fmla="*/ 25 h 26"/>
                <a:gd name="T14" fmla="*/ 25 w 36"/>
                <a:gd name="T15" fmla="*/ 25 h 26"/>
                <a:gd name="T16" fmla="*/ 26 w 36"/>
                <a:gd name="T17" fmla="*/ 23 h 26"/>
                <a:gd name="T18" fmla="*/ 24 w 36"/>
                <a:gd name="T19" fmla="*/ 11 h 26"/>
                <a:gd name="T20" fmla="*/ 18 w 36"/>
                <a:gd name="T21" fmla="*/ 24 h 26"/>
                <a:gd name="T22" fmla="*/ 16 w 36"/>
                <a:gd name="T23" fmla="*/ 26 h 26"/>
                <a:gd name="T24" fmla="*/ 15 w 36"/>
                <a:gd name="T25" fmla="*/ 24 h 26"/>
                <a:gd name="T26" fmla="*/ 10 w 36"/>
                <a:gd name="T27" fmla="*/ 16 h 26"/>
                <a:gd name="T28" fmla="*/ 8 w 36"/>
                <a:gd name="T29" fmla="*/ 12 h 26"/>
                <a:gd name="T30" fmla="*/ 7 w 36"/>
                <a:gd name="T31" fmla="*/ 21 h 26"/>
                <a:gd name="T32" fmla="*/ 6 w 36"/>
                <a:gd name="T33" fmla="*/ 24 h 26"/>
                <a:gd name="T34" fmla="*/ 8 w 36"/>
                <a:gd name="T35" fmla="*/ 25 h 26"/>
                <a:gd name="T36" fmla="*/ 9 w 36"/>
                <a:gd name="T37" fmla="*/ 25 h 26"/>
                <a:gd name="T38" fmla="*/ 9 w 36"/>
                <a:gd name="T39" fmla="*/ 26 h 26"/>
                <a:gd name="T40" fmla="*/ 9 w 36"/>
                <a:gd name="T41" fmla="*/ 26 h 26"/>
                <a:gd name="T42" fmla="*/ 4 w 36"/>
                <a:gd name="T43" fmla="*/ 26 h 26"/>
                <a:gd name="T44" fmla="*/ 1 w 36"/>
                <a:gd name="T45" fmla="*/ 26 h 26"/>
                <a:gd name="T46" fmla="*/ 0 w 36"/>
                <a:gd name="T47" fmla="*/ 26 h 26"/>
                <a:gd name="T48" fmla="*/ 1 w 36"/>
                <a:gd name="T49" fmla="*/ 25 h 26"/>
                <a:gd name="T50" fmla="*/ 2 w 36"/>
                <a:gd name="T51" fmla="*/ 25 h 26"/>
                <a:gd name="T52" fmla="*/ 3 w 36"/>
                <a:gd name="T53" fmla="*/ 22 h 26"/>
                <a:gd name="T54" fmla="*/ 6 w 36"/>
                <a:gd name="T55" fmla="*/ 2 h 26"/>
                <a:gd name="T56" fmla="*/ 7 w 36"/>
                <a:gd name="T57" fmla="*/ 0 h 26"/>
                <a:gd name="T58" fmla="*/ 8 w 36"/>
                <a:gd name="T59" fmla="*/ 2 h 26"/>
                <a:gd name="T60" fmla="*/ 18 w 36"/>
                <a:gd name="T61" fmla="*/ 18 h 26"/>
                <a:gd name="T62" fmla="*/ 27 w 36"/>
                <a:gd name="T63" fmla="*/ 2 h 26"/>
                <a:gd name="T64" fmla="*/ 28 w 36"/>
                <a:gd name="T65" fmla="*/ 0 h 26"/>
                <a:gd name="T66" fmla="*/ 29 w 36"/>
                <a:gd name="T67" fmla="*/ 2 h 26"/>
                <a:gd name="T68" fmla="*/ 31 w 36"/>
                <a:gd name="T6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26">
                  <a:moveTo>
                    <a:pt x="31" y="22"/>
                  </a:moveTo>
                  <a:cubicBezTo>
                    <a:pt x="32" y="24"/>
                    <a:pt x="32" y="25"/>
                    <a:pt x="33" y="25"/>
                  </a:cubicBezTo>
                  <a:cubicBezTo>
                    <a:pt x="34" y="25"/>
                    <a:pt x="35" y="25"/>
                    <a:pt x="35" y="25"/>
                  </a:cubicBezTo>
                  <a:cubicBezTo>
                    <a:pt x="35" y="25"/>
                    <a:pt x="36" y="25"/>
                    <a:pt x="36" y="26"/>
                  </a:cubicBezTo>
                  <a:cubicBezTo>
                    <a:pt x="36" y="26"/>
                    <a:pt x="35" y="26"/>
                    <a:pt x="35" y="26"/>
                  </a:cubicBezTo>
                  <a:cubicBezTo>
                    <a:pt x="32" y="26"/>
                    <a:pt x="29" y="26"/>
                    <a:pt x="26" y="26"/>
                  </a:cubicBezTo>
                  <a:cubicBezTo>
                    <a:pt x="25" y="26"/>
                    <a:pt x="25" y="26"/>
                    <a:pt x="25" y="25"/>
                  </a:cubicBezTo>
                  <a:cubicBezTo>
                    <a:pt x="25" y="25"/>
                    <a:pt x="25" y="25"/>
                    <a:pt x="25" y="25"/>
                  </a:cubicBezTo>
                  <a:cubicBezTo>
                    <a:pt x="26" y="25"/>
                    <a:pt x="26" y="25"/>
                    <a:pt x="26" y="23"/>
                  </a:cubicBezTo>
                  <a:cubicBezTo>
                    <a:pt x="24" y="11"/>
                    <a:pt x="24" y="11"/>
                    <a:pt x="24" y="11"/>
                  </a:cubicBezTo>
                  <a:cubicBezTo>
                    <a:pt x="18" y="24"/>
                    <a:pt x="18" y="24"/>
                    <a:pt x="18" y="24"/>
                  </a:cubicBezTo>
                  <a:cubicBezTo>
                    <a:pt x="17" y="26"/>
                    <a:pt x="16" y="26"/>
                    <a:pt x="16" y="26"/>
                  </a:cubicBezTo>
                  <a:cubicBezTo>
                    <a:pt x="16" y="26"/>
                    <a:pt x="16" y="26"/>
                    <a:pt x="15" y="24"/>
                  </a:cubicBezTo>
                  <a:cubicBezTo>
                    <a:pt x="14" y="22"/>
                    <a:pt x="11" y="19"/>
                    <a:pt x="10" y="16"/>
                  </a:cubicBezTo>
                  <a:cubicBezTo>
                    <a:pt x="10" y="15"/>
                    <a:pt x="8" y="13"/>
                    <a:pt x="8" y="12"/>
                  </a:cubicBezTo>
                  <a:cubicBezTo>
                    <a:pt x="7" y="21"/>
                    <a:pt x="7" y="21"/>
                    <a:pt x="7" y="21"/>
                  </a:cubicBezTo>
                  <a:cubicBezTo>
                    <a:pt x="6" y="22"/>
                    <a:pt x="6" y="23"/>
                    <a:pt x="6" y="24"/>
                  </a:cubicBezTo>
                  <a:cubicBezTo>
                    <a:pt x="6" y="25"/>
                    <a:pt x="7" y="25"/>
                    <a:pt x="8" y="25"/>
                  </a:cubicBezTo>
                  <a:cubicBezTo>
                    <a:pt x="8" y="25"/>
                    <a:pt x="8" y="25"/>
                    <a:pt x="9" y="25"/>
                  </a:cubicBezTo>
                  <a:cubicBezTo>
                    <a:pt x="9" y="25"/>
                    <a:pt x="9" y="25"/>
                    <a:pt x="9" y="26"/>
                  </a:cubicBezTo>
                  <a:cubicBezTo>
                    <a:pt x="9" y="26"/>
                    <a:pt x="9" y="26"/>
                    <a:pt x="9" y="26"/>
                  </a:cubicBezTo>
                  <a:cubicBezTo>
                    <a:pt x="7" y="26"/>
                    <a:pt x="5" y="26"/>
                    <a:pt x="4" y="26"/>
                  </a:cubicBezTo>
                  <a:cubicBezTo>
                    <a:pt x="3" y="26"/>
                    <a:pt x="2" y="26"/>
                    <a:pt x="1" y="26"/>
                  </a:cubicBezTo>
                  <a:cubicBezTo>
                    <a:pt x="0" y="26"/>
                    <a:pt x="0" y="26"/>
                    <a:pt x="0" y="26"/>
                  </a:cubicBezTo>
                  <a:cubicBezTo>
                    <a:pt x="0" y="26"/>
                    <a:pt x="0" y="25"/>
                    <a:pt x="1" y="25"/>
                  </a:cubicBezTo>
                  <a:cubicBezTo>
                    <a:pt x="1" y="25"/>
                    <a:pt x="1" y="25"/>
                    <a:pt x="2" y="25"/>
                  </a:cubicBezTo>
                  <a:cubicBezTo>
                    <a:pt x="3" y="25"/>
                    <a:pt x="3" y="24"/>
                    <a:pt x="3" y="22"/>
                  </a:cubicBezTo>
                  <a:cubicBezTo>
                    <a:pt x="6" y="2"/>
                    <a:pt x="6" y="2"/>
                    <a:pt x="6" y="2"/>
                  </a:cubicBezTo>
                  <a:cubicBezTo>
                    <a:pt x="6" y="1"/>
                    <a:pt x="7" y="0"/>
                    <a:pt x="7" y="0"/>
                  </a:cubicBezTo>
                  <a:cubicBezTo>
                    <a:pt x="7" y="0"/>
                    <a:pt x="8" y="1"/>
                    <a:pt x="8" y="2"/>
                  </a:cubicBezTo>
                  <a:cubicBezTo>
                    <a:pt x="18" y="18"/>
                    <a:pt x="18" y="18"/>
                    <a:pt x="18" y="18"/>
                  </a:cubicBezTo>
                  <a:cubicBezTo>
                    <a:pt x="27" y="2"/>
                    <a:pt x="27" y="2"/>
                    <a:pt x="27" y="2"/>
                  </a:cubicBezTo>
                  <a:cubicBezTo>
                    <a:pt x="27" y="1"/>
                    <a:pt x="28" y="0"/>
                    <a:pt x="28" y="0"/>
                  </a:cubicBezTo>
                  <a:cubicBezTo>
                    <a:pt x="28" y="0"/>
                    <a:pt x="29" y="1"/>
                    <a:pt x="29" y="2"/>
                  </a:cubicBezTo>
                  <a:lnTo>
                    <a:pt x="31"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27" name="Freeform 162"/>
            <p:cNvSpPr>
              <a:spLocks/>
            </p:cNvSpPr>
            <p:nvPr/>
          </p:nvSpPr>
          <p:spPr bwMode="auto">
            <a:xfrm>
              <a:off x="5973847" y="8215020"/>
              <a:ext cx="61913" cy="74613"/>
            </a:xfrm>
            <a:custGeom>
              <a:avLst/>
              <a:gdLst>
                <a:gd name="T0" fmla="*/ 4 w 21"/>
                <a:gd name="T1" fmla="*/ 10 h 25"/>
                <a:gd name="T2" fmla="*/ 3 w 21"/>
                <a:gd name="T3" fmla="*/ 2 h 25"/>
                <a:gd name="T4" fmla="*/ 2 w 21"/>
                <a:gd name="T5" fmla="*/ 1 h 25"/>
                <a:gd name="T6" fmla="*/ 1 w 21"/>
                <a:gd name="T7" fmla="*/ 1 h 25"/>
                <a:gd name="T8" fmla="*/ 0 w 21"/>
                <a:gd name="T9" fmla="*/ 0 h 25"/>
                <a:gd name="T10" fmla="*/ 1 w 21"/>
                <a:gd name="T11" fmla="*/ 0 h 25"/>
                <a:gd name="T12" fmla="*/ 7 w 21"/>
                <a:gd name="T13" fmla="*/ 0 h 25"/>
                <a:gd name="T14" fmla="*/ 12 w 21"/>
                <a:gd name="T15" fmla="*/ 0 h 25"/>
                <a:gd name="T16" fmla="*/ 20 w 21"/>
                <a:gd name="T17" fmla="*/ 2 h 25"/>
                <a:gd name="T18" fmla="*/ 21 w 21"/>
                <a:gd name="T19" fmla="*/ 7 h 25"/>
                <a:gd name="T20" fmla="*/ 12 w 21"/>
                <a:gd name="T21" fmla="*/ 14 h 25"/>
                <a:gd name="T22" fmla="*/ 11 w 21"/>
                <a:gd name="T23" fmla="*/ 14 h 25"/>
                <a:gd name="T24" fmla="*/ 11 w 21"/>
                <a:gd name="T25" fmla="*/ 14 h 25"/>
                <a:gd name="T26" fmla="*/ 11 w 21"/>
                <a:gd name="T27" fmla="*/ 14 h 25"/>
                <a:gd name="T28" fmla="*/ 16 w 21"/>
                <a:gd name="T29" fmla="*/ 9 h 25"/>
                <a:gd name="T30" fmla="*/ 14 w 21"/>
                <a:gd name="T31" fmla="*/ 3 h 25"/>
                <a:gd name="T32" fmla="*/ 11 w 21"/>
                <a:gd name="T33" fmla="*/ 2 h 25"/>
                <a:gd name="T34" fmla="*/ 10 w 21"/>
                <a:gd name="T35" fmla="*/ 2 h 25"/>
                <a:gd name="T36" fmla="*/ 9 w 21"/>
                <a:gd name="T37" fmla="*/ 3 h 25"/>
                <a:gd name="T38" fmla="*/ 9 w 21"/>
                <a:gd name="T39" fmla="*/ 15 h 25"/>
                <a:gd name="T40" fmla="*/ 10 w 21"/>
                <a:gd name="T41" fmla="*/ 22 h 25"/>
                <a:gd name="T42" fmla="*/ 11 w 21"/>
                <a:gd name="T43" fmla="*/ 24 h 25"/>
                <a:gd name="T44" fmla="*/ 12 w 21"/>
                <a:gd name="T45" fmla="*/ 24 h 25"/>
                <a:gd name="T46" fmla="*/ 13 w 21"/>
                <a:gd name="T47" fmla="*/ 25 h 25"/>
                <a:gd name="T48" fmla="*/ 12 w 21"/>
                <a:gd name="T49" fmla="*/ 25 h 25"/>
                <a:gd name="T50" fmla="*/ 6 w 21"/>
                <a:gd name="T51" fmla="*/ 25 h 25"/>
                <a:gd name="T52" fmla="*/ 1 w 21"/>
                <a:gd name="T53" fmla="*/ 25 h 25"/>
                <a:gd name="T54" fmla="*/ 1 w 21"/>
                <a:gd name="T55" fmla="*/ 25 h 25"/>
                <a:gd name="T56" fmla="*/ 1 w 21"/>
                <a:gd name="T57" fmla="*/ 24 h 25"/>
                <a:gd name="T58" fmla="*/ 2 w 21"/>
                <a:gd name="T59" fmla="*/ 24 h 25"/>
                <a:gd name="T60" fmla="*/ 3 w 21"/>
                <a:gd name="T61" fmla="*/ 22 h 25"/>
                <a:gd name="T62" fmla="*/ 4 w 21"/>
                <a:gd name="T63" fmla="*/ 15 h 25"/>
                <a:gd name="T64" fmla="*/ 4 w 21"/>
                <a:gd name="T6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5">
                  <a:moveTo>
                    <a:pt x="4" y="10"/>
                  </a:moveTo>
                  <a:cubicBezTo>
                    <a:pt x="4" y="6"/>
                    <a:pt x="4" y="3"/>
                    <a:pt x="3" y="2"/>
                  </a:cubicBezTo>
                  <a:cubicBezTo>
                    <a:pt x="3" y="1"/>
                    <a:pt x="3" y="1"/>
                    <a:pt x="2" y="1"/>
                  </a:cubicBezTo>
                  <a:cubicBezTo>
                    <a:pt x="2" y="1"/>
                    <a:pt x="1" y="1"/>
                    <a:pt x="1" y="1"/>
                  </a:cubicBezTo>
                  <a:cubicBezTo>
                    <a:pt x="1" y="1"/>
                    <a:pt x="0" y="0"/>
                    <a:pt x="0" y="0"/>
                  </a:cubicBezTo>
                  <a:cubicBezTo>
                    <a:pt x="0" y="0"/>
                    <a:pt x="1" y="0"/>
                    <a:pt x="1" y="0"/>
                  </a:cubicBezTo>
                  <a:cubicBezTo>
                    <a:pt x="3" y="0"/>
                    <a:pt x="6" y="0"/>
                    <a:pt x="7" y="0"/>
                  </a:cubicBezTo>
                  <a:cubicBezTo>
                    <a:pt x="8" y="0"/>
                    <a:pt x="10" y="0"/>
                    <a:pt x="12" y="0"/>
                  </a:cubicBezTo>
                  <a:cubicBezTo>
                    <a:pt x="16" y="0"/>
                    <a:pt x="18" y="1"/>
                    <a:pt x="20" y="2"/>
                  </a:cubicBezTo>
                  <a:cubicBezTo>
                    <a:pt x="20" y="3"/>
                    <a:pt x="21" y="4"/>
                    <a:pt x="21" y="7"/>
                  </a:cubicBezTo>
                  <a:cubicBezTo>
                    <a:pt x="21" y="12"/>
                    <a:pt x="17" y="14"/>
                    <a:pt x="12" y="14"/>
                  </a:cubicBezTo>
                  <a:cubicBezTo>
                    <a:pt x="12" y="14"/>
                    <a:pt x="11" y="14"/>
                    <a:pt x="11" y="14"/>
                  </a:cubicBezTo>
                  <a:cubicBezTo>
                    <a:pt x="11" y="14"/>
                    <a:pt x="11" y="14"/>
                    <a:pt x="11" y="14"/>
                  </a:cubicBezTo>
                  <a:cubicBezTo>
                    <a:pt x="11" y="14"/>
                    <a:pt x="11" y="14"/>
                    <a:pt x="11" y="14"/>
                  </a:cubicBezTo>
                  <a:cubicBezTo>
                    <a:pt x="14" y="14"/>
                    <a:pt x="16" y="12"/>
                    <a:pt x="16" y="9"/>
                  </a:cubicBezTo>
                  <a:cubicBezTo>
                    <a:pt x="16" y="6"/>
                    <a:pt x="15" y="4"/>
                    <a:pt x="14" y="3"/>
                  </a:cubicBezTo>
                  <a:cubicBezTo>
                    <a:pt x="13" y="2"/>
                    <a:pt x="12" y="2"/>
                    <a:pt x="11" y="2"/>
                  </a:cubicBezTo>
                  <a:cubicBezTo>
                    <a:pt x="10" y="2"/>
                    <a:pt x="10" y="2"/>
                    <a:pt x="10" y="2"/>
                  </a:cubicBezTo>
                  <a:cubicBezTo>
                    <a:pt x="10" y="2"/>
                    <a:pt x="9" y="2"/>
                    <a:pt x="9" y="3"/>
                  </a:cubicBezTo>
                  <a:cubicBezTo>
                    <a:pt x="9" y="15"/>
                    <a:pt x="9" y="15"/>
                    <a:pt x="9" y="15"/>
                  </a:cubicBezTo>
                  <a:cubicBezTo>
                    <a:pt x="9" y="18"/>
                    <a:pt x="9" y="21"/>
                    <a:pt x="10" y="22"/>
                  </a:cubicBezTo>
                  <a:cubicBezTo>
                    <a:pt x="10" y="23"/>
                    <a:pt x="10" y="24"/>
                    <a:pt x="11" y="24"/>
                  </a:cubicBezTo>
                  <a:cubicBezTo>
                    <a:pt x="11" y="24"/>
                    <a:pt x="12" y="24"/>
                    <a:pt x="12" y="24"/>
                  </a:cubicBezTo>
                  <a:cubicBezTo>
                    <a:pt x="13" y="24"/>
                    <a:pt x="13" y="24"/>
                    <a:pt x="13" y="25"/>
                  </a:cubicBezTo>
                  <a:cubicBezTo>
                    <a:pt x="13" y="25"/>
                    <a:pt x="13" y="25"/>
                    <a:pt x="12" y="25"/>
                  </a:cubicBezTo>
                  <a:cubicBezTo>
                    <a:pt x="10" y="25"/>
                    <a:pt x="7" y="25"/>
                    <a:pt x="6" y="25"/>
                  </a:cubicBezTo>
                  <a:cubicBezTo>
                    <a:pt x="6" y="25"/>
                    <a:pt x="2" y="25"/>
                    <a:pt x="1" y="25"/>
                  </a:cubicBezTo>
                  <a:cubicBezTo>
                    <a:pt x="1" y="25"/>
                    <a:pt x="1" y="25"/>
                    <a:pt x="1" y="25"/>
                  </a:cubicBezTo>
                  <a:cubicBezTo>
                    <a:pt x="1" y="24"/>
                    <a:pt x="1" y="24"/>
                    <a:pt x="1" y="24"/>
                  </a:cubicBezTo>
                  <a:cubicBezTo>
                    <a:pt x="2" y="24"/>
                    <a:pt x="2" y="24"/>
                    <a:pt x="2" y="24"/>
                  </a:cubicBezTo>
                  <a:cubicBezTo>
                    <a:pt x="3" y="24"/>
                    <a:pt x="3" y="24"/>
                    <a:pt x="3" y="22"/>
                  </a:cubicBezTo>
                  <a:cubicBezTo>
                    <a:pt x="3" y="21"/>
                    <a:pt x="4" y="19"/>
                    <a:pt x="4" y="15"/>
                  </a:cubicBezTo>
                  <a:lnTo>
                    <a:pt x="4"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28" name="Freeform 163"/>
            <p:cNvSpPr>
              <a:spLocks/>
            </p:cNvSpPr>
            <p:nvPr/>
          </p:nvSpPr>
          <p:spPr bwMode="auto">
            <a:xfrm>
              <a:off x="6083384" y="8215020"/>
              <a:ext cx="58738" cy="74613"/>
            </a:xfrm>
            <a:custGeom>
              <a:avLst/>
              <a:gdLst>
                <a:gd name="T0" fmla="*/ 9 w 20"/>
                <a:gd name="T1" fmla="*/ 15 h 25"/>
                <a:gd name="T2" fmla="*/ 9 w 20"/>
                <a:gd name="T3" fmla="*/ 22 h 25"/>
                <a:gd name="T4" fmla="*/ 13 w 20"/>
                <a:gd name="T5" fmla="*/ 23 h 25"/>
                <a:gd name="T6" fmla="*/ 17 w 20"/>
                <a:gd name="T7" fmla="*/ 22 h 25"/>
                <a:gd name="T8" fmla="*/ 19 w 20"/>
                <a:gd name="T9" fmla="*/ 19 h 25"/>
                <a:gd name="T10" fmla="*/ 19 w 20"/>
                <a:gd name="T11" fmla="*/ 19 h 25"/>
                <a:gd name="T12" fmla="*/ 20 w 20"/>
                <a:gd name="T13" fmla="*/ 19 h 25"/>
                <a:gd name="T14" fmla="*/ 19 w 20"/>
                <a:gd name="T15" fmla="*/ 24 h 25"/>
                <a:gd name="T16" fmla="*/ 17 w 20"/>
                <a:gd name="T17" fmla="*/ 25 h 25"/>
                <a:gd name="T18" fmla="*/ 6 w 20"/>
                <a:gd name="T19" fmla="*/ 25 h 25"/>
                <a:gd name="T20" fmla="*/ 1 w 20"/>
                <a:gd name="T21" fmla="*/ 25 h 25"/>
                <a:gd name="T22" fmla="*/ 0 w 20"/>
                <a:gd name="T23" fmla="*/ 25 h 25"/>
                <a:gd name="T24" fmla="*/ 0 w 20"/>
                <a:gd name="T25" fmla="*/ 24 h 25"/>
                <a:gd name="T26" fmla="*/ 2 w 20"/>
                <a:gd name="T27" fmla="*/ 24 h 25"/>
                <a:gd name="T28" fmla="*/ 3 w 20"/>
                <a:gd name="T29" fmla="*/ 21 h 25"/>
                <a:gd name="T30" fmla="*/ 3 w 20"/>
                <a:gd name="T31" fmla="*/ 15 h 25"/>
                <a:gd name="T32" fmla="*/ 3 w 20"/>
                <a:gd name="T33" fmla="*/ 10 h 25"/>
                <a:gd name="T34" fmla="*/ 3 w 20"/>
                <a:gd name="T35" fmla="*/ 2 h 25"/>
                <a:gd name="T36" fmla="*/ 2 w 20"/>
                <a:gd name="T37" fmla="*/ 1 h 25"/>
                <a:gd name="T38" fmla="*/ 0 w 20"/>
                <a:gd name="T39" fmla="*/ 1 h 25"/>
                <a:gd name="T40" fmla="*/ 0 w 20"/>
                <a:gd name="T41" fmla="*/ 0 h 25"/>
                <a:gd name="T42" fmla="*/ 1 w 20"/>
                <a:gd name="T43" fmla="*/ 0 h 25"/>
                <a:gd name="T44" fmla="*/ 6 w 20"/>
                <a:gd name="T45" fmla="*/ 0 h 25"/>
                <a:gd name="T46" fmla="*/ 11 w 20"/>
                <a:gd name="T47" fmla="*/ 0 h 25"/>
                <a:gd name="T48" fmla="*/ 12 w 20"/>
                <a:gd name="T49" fmla="*/ 0 h 25"/>
                <a:gd name="T50" fmla="*/ 11 w 20"/>
                <a:gd name="T51" fmla="*/ 1 h 25"/>
                <a:gd name="T52" fmla="*/ 10 w 20"/>
                <a:gd name="T53" fmla="*/ 1 h 25"/>
                <a:gd name="T54" fmla="*/ 9 w 20"/>
                <a:gd name="T55" fmla="*/ 3 h 25"/>
                <a:gd name="T56" fmla="*/ 9 w 20"/>
                <a:gd name="T57" fmla="*/ 10 h 25"/>
                <a:gd name="T58" fmla="*/ 9 w 20"/>
                <a:gd name="T59"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 h="25">
                  <a:moveTo>
                    <a:pt x="9" y="15"/>
                  </a:moveTo>
                  <a:cubicBezTo>
                    <a:pt x="9" y="19"/>
                    <a:pt x="9" y="21"/>
                    <a:pt x="9" y="22"/>
                  </a:cubicBezTo>
                  <a:cubicBezTo>
                    <a:pt x="10" y="23"/>
                    <a:pt x="10" y="23"/>
                    <a:pt x="13" y="23"/>
                  </a:cubicBezTo>
                  <a:cubicBezTo>
                    <a:pt x="15" y="23"/>
                    <a:pt x="16" y="23"/>
                    <a:pt x="17" y="22"/>
                  </a:cubicBezTo>
                  <a:cubicBezTo>
                    <a:pt x="18" y="22"/>
                    <a:pt x="18" y="21"/>
                    <a:pt x="19" y="19"/>
                  </a:cubicBezTo>
                  <a:cubicBezTo>
                    <a:pt x="19" y="19"/>
                    <a:pt x="19" y="19"/>
                    <a:pt x="19" y="19"/>
                  </a:cubicBezTo>
                  <a:cubicBezTo>
                    <a:pt x="19" y="19"/>
                    <a:pt x="20" y="19"/>
                    <a:pt x="20" y="19"/>
                  </a:cubicBezTo>
                  <a:cubicBezTo>
                    <a:pt x="20" y="20"/>
                    <a:pt x="19" y="23"/>
                    <a:pt x="19" y="24"/>
                  </a:cubicBezTo>
                  <a:cubicBezTo>
                    <a:pt x="19" y="25"/>
                    <a:pt x="18" y="25"/>
                    <a:pt x="17" y="25"/>
                  </a:cubicBezTo>
                  <a:cubicBezTo>
                    <a:pt x="12" y="25"/>
                    <a:pt x="9" y="25"/>
                    <a:pt x="6" y="25"/>
                  </a:cubicBezTo>
                  <a:cubicBezTo>
                    <a:pt x="4" y="25"/>
                    <a:pt x="2" y="25"/>
                    <a:pt x="1" y="25"/>
                  </a:cubicBezTo>
                  <a:cubicBezTo>
                    <a:pt x="0" y="25"/>
                    <a:pt x="0" y="25"/>
                    <a:pt x="0" y="25"/>
                  </a:cubicBezTo>
                  <a:cubicBezTo>
                    <a:pt x="0" y="24"/>
                    <a:pt x="0" y="24"/>
                    <a:pt x="0" y="24"/>
                  </a:cubicBezTo>
                  <a:cubicBezTo>
                    <a:pt x="1" y="24"/>
                    <a:pt x="1" y="24"/>
                    <a:pt x="2" y="24"/>
                  </a:cubicBezTo>
                  <a:cubicBezTo>
                    <a:pt x="3" y="24"/>
                    <a:pt x="3" y="23"/>
                    <a:pt x="3" y="21"/>
                  </a:cubicBezTo>
                  <a:cubicBezTo>
                    <a:pt x="3" y="19"/>
                    <a:pt x="3" y="17"/>
                    <a:pt x="3" y="15"/>
                  </a:cubicBezTo>
                  <a:cubicBezTo>
                    <a:pt x="3" y="10"/>
                    <a:pt x="3" y="10"/>
                    <a:pt x="3" y="10"/>
                  </a:cubicBezTo>
                  <a:cubicBezTo>
                    <a:pt x="3" y="4"/>
                    <a:pt x="3" y="4"/>
                    <a:pt x="3" y="2"/>
                  </a:cubicBezTo>
                  <a:cubicBezTo>
                    <a:pt x="3" y="2"/>
                    <a:pt x="3" y="1"/>
                    <a:pt x="2" y="1"/>
                  </a:cubicBezTo>
                  <a:cubicBezTo>
                    <a:pt x="1" y="1"/>
                    <a:pt x="1" y="1"/>
                    <a:pt x="0" y="1"/>
                  </a:cubicBezTo>
                  <a:cubicBezTo>
                    <a:pt x="0" y="1"/>
                    <a:pt x="0" y="0"/>
                    <a:pt x="0" y="0"/>
                  </a:cubicBezTo>
                  <a:cubicBezTo>
                    <a:pt x="0" y="0"/>
                    <a:pt x="0" y="0"/>
                    <a:pt x="1" y="0"/>
                  </a:cubicBezTo>
                  <a:cubicBezTo>
                    <a:pt x="3" y="0"/>
                    <a:pt x="4" y="0"/>
                    <a:pt x="6" y="0"/>
                  </a:cubicBezTo>
                  <a:cubicBezTo>
                    <a:pt x="6" y="0"/>
                    <a:pt x="10" y="0"/>
                    <a:pt x="11" y="0"/>
                  </a:cubicBezTo>
                  <a:cubicBezTo>
                    <a:pt x="12" y="0"/>
                    <a:pt x="12" y="0"/>
                    <a:pt x="12" y="0"/>
                  </a:cubicBezTo>
                  <a:cubicBezTo>
                    <a:pt x="12" y="0"/>
                    <a:pt x="12" y="1"/>
                    <a:pt x="11" y="1"/>
                  </a:cubicBezTo>
                  <a:cubicBezTo>
                    <a:pt x="11" y="1"/>
                    <a:pt x="11" y="1"/>
                    <a:pt x="10" y="1"/>
                  </a:cubicBezTo>
                  <a:cubicBezTo>
                    <a:pt x="9" y="1"/>
                    <a:pt x="9" y="1"/>
                    <a:pt x="9" y="3"/>
                  </a:cubicBezTo>
                  <a:cubicBezTo>
                    <a:pt x="9" y="4"/>
                    <a:pt x="9" y="4"/>
                    <a:pt x="9" y="10"/>
                  </a:cubicBezTo>
                  <a:lnTo>
                    <a:pt x="9"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29" name="Freeform 164"/>
            <p:cNvSpPr>
              <a:spLocks/>
            </p:cNvSpPr>
            <p:nvPr/>
          </p:nvSpPr>
          <p:spPr bwMode="auto">
            <a:xfrm>
              <a:off x="6183397" y="8215020"/>
              <a:ext cx="57150" cy="74613"/>
            </a:xfrm>
            <a:custGeom>
              <a:avLst/>
              <a:gdLst>
                <a:gd name="T0" fmla="*/ 3 w 19"/>
                <a:gd name="T1" fmla="*/ 10 h 25"/>
                <a:gd name="T2" fmla="*/ 3 w 19"/>
                <a:gd name="T3" fmla="*/ 2 h 25"/>
                <a:gd name="T4" fmla="*/ 2 w 19"/>
                <a:gd name="T5" fmla="*/ 1 h 25"/>
                <a:gd name="T6" fmla="*/ 1 w 19"/>
                <a:gd name="T7" fmla="*/ 1 h 25"/>
                <a:gd name="T8" fmla="*/ 0 w 19"/>
                <a:gd name="T9" fmla="*/ 0 h 25"/>
                <a:gd name="T10" fmla="*/ 1 w 19"/>
                <a:gd name="T11" fmla="*/ 0 h 25"/>
                <a:gd name="T12" fmla="*/ 6 w 19"/>
                <a:gd name="T13" fmla="*/ 0 h 25"/>
                <a:gd name="T14" fmla="*/ 16 w 19"/>
                <a:gd name="T15" fmla="*/ 0 h 25"/>
                <a:gd name="T16" fmla="*/ 17 w 19"/>
                <a:gd name="T17" fmla="*/ 0 h 25"/>
                <a:gd name="T18" fmla="*/ 18 w 19"/>
                <a:gd name="T19" fmla="*/ 0 h 25"/>
                <a:gd name="T20" fmla="*/ 18 w 19"/>
                <a:gd name="T21" fmla="*/ 0 h 25"/>
                <a:gd name="T22" fmla="*/ 18 w 19"/>
                <a:gd name="T23" fmla="*/ 1 h 25"/>
                <a:gd name="T24" fmla="*/ 18 w 19"/>
                <a:gd name="T25" fmla="*/ 5 h 25"/>
                <a:gd name="T26" fmla="*/ 17 w 19"/>
                <a:gd name="T27" fmla="*/ 5 h 25"/>
                <a:gd name="T28" fmla="*/ 17 w 19"/>
                <a:gd name="T29" fmla="*/ 5 h 25"/>
                <a:gd name="T30" fmla="*/ 17 w 19"/>
                <a:gd name="T31" fmla="*/ 4 h 25"/>
                <a:gd name="T32" fmla="*/ 15 w 19"/>
                <a:gd name="T33" fmla="*/ 3 h 25"/>
                <a:gd name="T34" fmla="*/ 10 w 19"/>
                <a:gd name="T35" fmla="*/ 2 h 25"/>
                <a:gd name="T36" fmla="*/ 9 w 19"/>
                <a:gd name="T37" fmla="*/ 3 h 25"/>
                <a:gd name="T38" fmla="*/ 9 w 19"/>
                <a:gd name="T39" fmla="*/ 10 h 25"/>
                <a:gd name="T40" fmla="*/ 10 w 19"/>
                <a:gd name="T41" fmla="*/ 10 h 25"/>
                <a:gd name="T42" fmla="*/ 14 w 19"/>
                <a:gd name="T43" fmla="*/ 10 h 25"/>
                <a:gd name="T44" fmla="*/ 17 w 19"/>
                <a:gd name="T45" fmla="*/ 10 h 25"/>
                <a:gd name="T46" fmla="*/ 17 w 19"/>
                <a:gd name="T47" fmla="*/ 9 h 25"/>
                <a:gd name="T48" fmla="*/ 18 w 19"/>
                <a:gd name="T49" fmla="*/ 10 h 25"/>
                <a:gd name="T50" fmla="*/ 17 w 19"/>
                <a:gd name="T51" fmla="*/ 12 h 25"/>
                <a:gd name="T52" fmla="*/ 17 w 19"/>
                <a:gd name="T53" fmla="*/ 15 h 25"/>
                <a:gd name="T54" fmla="*/ 17 w 19"/>
                <a:gd name="T55" fmla="*/ 16 h 25"/>
                <a:gd name="T56" fmla="*/ 17 w 19"/>
                <a:gd name="T57" fmla="*/ 15 h 25"/>
                <a:gd name="T58" fmla="*/ 16 w 19"/>
                <a:gd name="T59" fmla="*/ 14 h 25"/>
                <a:gd name="T60" fmla="*/ 14 w 19"/>
                <a:gd name="T61" fmla="*/ 13 h 25"/>
                <a:gd name="T62" fmla="*/ 9 w 19"/>
                <a:gd name="T63" fmla="*/ 13 h 25"/>
                <a:gd name="T64" fmla="*/ 9 w 19"/>
                <a:gd name="T65" fmla="*/ 13 h 25"/>
                <a:gd name="T66" fmla="*/ 9 w 19"/>
                <a:gd name="T67" fmla="*/ 15 h 25"/>
                <a:gd name="T68" fmla="*/ 9 w 19"/>
                <a:gd name="T69" fmla="*/ 20 h 25"/>
                <a:gd name="T70" fmla="*/ 14 w 19"/>
                <a:gd name="T71" fmla="*/ 23 h 25"/>
                <a:gd name="T72" fmla="*/ 17 w 19"/>
                <a:gd name="T73" fmla="*/ 22 h 25"/>
                <a:gd name="T74" fmla="*/ 18 w 19"/>
                <a:gd name="T75" fmla="*/ 20 h 25"/>
                <a:gd name="T76" fmla="*/ 19 w 19"/>
                <a:gd name="T77" fmla="*/ 19 h 25"/>
                <a:gd name="T78" fmla="*/ 19 w 19"/>
                <a:gd name="T79" fmla="*/ 20 h 25"/>
                <a:gd name="T80" fmla="*/ 18 w 19"/>
                <a:gd name="T81" fmla="*/ 24 h 25"/>
                <a:gd name="T82" fmla="*/ 17 w 19"/>
                <a:gd name="T83" fmla="*/ 25 h 25"/>
                <a:gd name="T84" fmla="*/ 6 w 19"/>
                <a:gd name="T85" fmla="*/ 25 h 25"/>
                <a:gd name="T86" fmla="*/ 1 w 19"/>
                <a:gd name="T87" fmla="*/ 25 h 25"/>
                <a:gd name="T88" fmla="*/ 0 w 19"/>
                <a:gd name="T89" fmla="*/ 25 h 25"/>
                <a:gd name="T90" fmla="*/ 1 w 19"/>
                <a:gd name="T91" fmla="*/ 24 h 25"/>
                <a:gd name="T92" fmla="*/ 2 w 19"/>
                <a:gd name="T93" fmla="*/ 24 h 25"/>
                <a:gd name="T94" fmla="*/ 3 w 19"/>
                <a:gd name="T95" fmla="*/ 21 h 25"/>
                <a:gd name="T96" fmla="*/ 3 w 19"/>
                <a:gd name="T97" fmla="*/ 15 h 25"/>
                <a:gd name="T98" fmla="*/ 3 w 19"/>
                <a:gd name="T99"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 h="25">
                  <a:moveTo>
                    <a:pt x="3" y="10"/>
                  </a:moveTo>
                  <a:cubicBezTo>
                    <a:pt x="3" y="4"/>
                    <a:pt x="3" y="3"/>
                    <a:pt x="3" y="2"/>
                  </a:cubicBezTo>
                  <a:cubicBezTo>
                    <a:pt x="3" y="1"/>
                    <a:pt x="3" y="1"/>
                    <a:pt x="2" y="1"/>
                  </a:cubicBezTo>
                  <a:cubicBezTo>
                    <a:pt x="2" y="1"/>
                    <a:pt x="1" y="1"/>
                    <a:pt x="1" y="1"/>
                  </a:cubicBezTo>
                  <a:cubicBezTo>
                    <a:pt x="1" y="1"/>
                    <a:pt x="0" y="0"/>
                    <a:pt x="0" y="0"/>
                  </a:cubicBezTo>
                  <a:cubicBezTo>
                    <a:pt x="0" y="0"/>
                    <a:pt x="1" y="0"/>
                    <a:pt x="1" y="0"/>
                  </a:cubicBezTo>
                  <a:cubicBezTo>
                    <a:pt x="3" y="0"/>
                    <a:pt x="5" y="0"/>
                    <a:pt x="6" y="0"/>
                  </a:cubicBezTo>
                  <a:cubicBezTo>
                    <a:pt x="7" y="0"/>
                    <a:pt x="15" y="0"/>
                    <a:pt x="16" y="0"/>
                  </a:cubicBezTo>
                  <a:cubicBezTo>
                    <a:pt x="16" y="0"/>
                    <a:pt x="17" y="0"/>
                    <a:pt x="17" y="0"/>
                  </a:cubicBezTo>
                  <a:cubicBezTo>
                    <a:pt x="18" y="0"/>
                    <a:pt x="18" y="0"/>
                    <a:pt x="18" y="0"/>
                  </a:cubicBezTo>
                  <a:cubicBezTo>
                    <a:pt x="18" y="0"/>
                    <a:pt x="18" y="0"/>
                    <a:pt x="18" y="0"/>
                  </a:cubicBezTo>
                  <a:cubicBezTo>
                    <a:pt x="18" y="0"/>
                    <a:pt x="18" y="0"/>
                    <a:pt x="18" y="1"/>
                  </a:cubicBezTo>
                  <a:cubicBezTo>
                    <a:pt x="18" y="2"/>
                    <a:pt x="18" y="3"/>
                    <a:pt x="18" y="5"/>
                  </a:cubicBezTo>
                  <a:cubicBezTo>
                    <a:pt x="18" y="5"/>
                    <a:pt x="17" y="5"/>
                    <a:pt x="17" y="5"/>
                  </a:cubicBezTo>
                  <a:cubicBezTo>
                    <a:pt x="17" y="5"/>
                    <a:pt x="17" y="5"/>
                    <a:pt x="17" y="5"/>
                  </a:cubicBezTo>
                  <a:cubicBezTo>
                    <a:pt x="17" y="5"/>
                    <a:pt x="17" y="4"/>
                    <a:pt x="17" y="4"/>
                  </a:cubicBezTo>
                  <a:cubicBezTo>
                    <a:pt x="17" y="3"/>
                    <a:pt x="16" y="3"/>
                    <a:pt x="15" y="3"/>
                  </a:cubicBezTo>
                  <a:cubicBezTo>
                    <a:pt x="13" y="2"/>
                    <a:pt x="11" y="2"/>
                    <a:pt x="10" y="2"/>
                  </a:cubicBezTo>
                  <a:cubicBezTo>
                    <a:pt x="9" y="2"/>
                    <a:pt x="9" y="2"/>
                    <a:pt x="9" y="3"/>
                  </a:cubicBezTo>
                  <a:cubicBezTo>
                    <a:pt x="9" y="10"/>
                    <a:pt x="9" y="10"/>
                    <a:pt x="9" y="10"/>
                  </a:cubicBezTo>
                  <a:cubicBezTo>
                    <a:pt x="9" y="10"/>
                    <a:pt x="9" y="10"/>
                    <a:pt x="10" y="10"/>
                  </a:cubicBezTo>
                  <a:cubicBezTo>
                    <a:pt x="11" y="10"/>
                    <a:pt x="13" y="10"/>
                    <a:pt x="14" y="10"/>
                  </a:cubicBezTo>
                  <a:cubicBezTo>
                    <a:pt x="16" y="10"/>
                    <a:pt x="16" y="10"/>
                    <a:pt x="17" y="10"/>
                  </a:cubicBezTo>
                  <a:cubicBezTo>
                    <a:pt x="17" y="9"/>
                    <a:pt x="17" y="9"/>
                    <a:pt x="17" y="9"/>
                  </a:cubicBezTo>
                  <a:cubicBezTo>
                    <a:pt x="18" y="9"/>
                    <a:pt x="18" y="9"/>
                    <a:pt x="18" y="10"/>
                  </a:cubicBezTo>
                  <a:cubicBezTo>
                    <a:pt x="18" y="10"/>
                    <a:pt x="17" y="11"/>
                    <a:pt x="17" y="12"/>
                  </a:cubicBezTo>
                  <a:cubicBezTo>
                    <a:pt x="17" y="13"/>
                    <a:pt x="17" y="15"/>
                    <a:pt x="17" y="15"/>
                  </a:cubicBezTo>
                  <a:cubicBezTo>
                    <a:pt x="17" y="16"/>
                    <a:pt x="17" y="16"/>
                    <a:pt x="17" y="16"/>
                  </a:cubicBezTo>
                  <a:cubicBezTo>
                    <a:pt x="17" y="16"/>
                    <a:pt x="17" y="16"/>
                    <a:pt x="17" y="15"/>
                  </a:cubicBezTo>
                  <a:cubicBezTo>
                    <a:pt x="17" y="15"/>
                    <a:pt x="16" y="15"/>
                    <a:pt x="16" y="14"/>
                  </a:cubicBezTo>
                  <a:cubicBezTo>
                    <a:pt x="16" y="14"/>
                    <a:pt x="16" y="13"/>
                    <a:pt x="14" y="13"/>
                  </a:cubicBezTo>
                  <a:cubicBezTo>
                    <a:pt x="13" y="13"/>
                    <a:pt x="11" y="13"/>
                    <a:pt x="9" y="13"/>
                  </a:cubicBezTo>
                  <a:cubicBezTo>
                    <a:pt x="9" y="13"/>
                    <a:pt x="9" y="13"/>
                    <a:pt x="9" y="13"/>
                  </a:cubicBezTo>
                  <a:cubicBezTo>
                    <a:pt x="9" y="15"/>
                    <a:pt x="9" y="15"/>
                    <a:pt x="9" y="15"/>
                  </a:cubicBezTo>
                  <a:cubicBezTo>
                    <a:pt x="9" y="17"/>
                    <a:pt x="9" y="19"/>
                    <a:pt x="9" y="20"/>
                  </a:cubicBezTo>
                  <a:cubicBezTo>
                    <a:pt x="9" y="22"/>
                    <a:pt x="10" y="23"/>
                    <a:pt x="14" y="23"/>
                  </a:cubicBezTo>
                  <a:cubicBezTo>
                    <a:pt x="14" y="23"/>
                    <a:pt x="16" y="23"/>
                    <a:pt x="17" y="22"/>
                  </a:cubicBezTo>
                  <a:cubicBezTo>
                    <a:pt x="18" y="22"/>
                    <a:pt x="18" y="21"/>
                    <a:pt x="18" y="20"/>
                  </a:cubicBezTo>
                  <a:cubicBezTo>
                    <a:pt x="18" y="19"/>
                    <a:pt x="18" y="19"/>
                    <a:pt x="19" y="19"/>
                  </a:cubicBezTo>
                  <a:cubicBezTo>
                    <a:pt x="19" y="19"/>
                    <a:pt x="19" y="19"/>
                    <a:pt x="19" y="20"/>
                  </a:cubicBezTo>
                  <a:cubicBezTo>
                    <a:pt x="19" y="21"/>
                    <a:pt x="19" y="24"/>
                    <a:pt x="18" y="24"/>
                  </a:cubicBezTo>
                  <a:cubicBezTo>
                    <a:pt x="18" y="25"/>
                    <a:pt x="18" y="25"/>
                    <a:pt x="17" y="25"/>
                  </a:cubicBezTo>
                  <a:cubicBezTo>
                    <a:pt x="12" y="25"/>
                    <a:pt x="10" y="25"/>
                    <a:pt x="6" y="25"/>
                  </a:cubicBezTo>
                  <a:cubicBezTo>
                    <a:pt x="5" y="25"/>
                    <a:pt x="3" y="25"/>
                    <a:pt x="1" y="25"/>
                  </a:cubicBezTo>
                  <a:cubicBezTo>
                    <a:pt x="1" y="25"/>
                    <a:pt x="0" y="25"/>
                    <a:pt x="0" y="25"/>
                  </a:cubicBezTo>
                  <a:cubicBezTo>
                    <a:pt x="0" y="25"/>
                    <a:pt x="1" y="24"/>
                    <a:pt x="1" y="24"/>
                  </a:cubicBezTo>
                  <a:cubicBezTo>
                    <a:pt x="2" y="24"/>
                    <a:pt x="2" y="24"/>
                    <a:pt x="2" y="24"/>
                  </a:cubicBezTo>
                  <a:cubicBezTo>
                    <a:pt x="3" y="24"/>
                    <a:pt x="3" y="23"/>
                    <a:pt x="3" y="21"/>
                  </a:cubicBezTo>
                  <a:cubicBezTo>
                    <a:pt x="3" y="19"/>
                    <a:pt x="3" y="17"/>
                    <a:pt x="3" y="15"/>
                  </a:cubicBezTo>
                  <a:lnTo>
                    <a:pt x="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30" name="Freeform 165"/>
            <p:cNvSpPr>
              <a:spLocks/>
            </p:cNvSpPr>
            <p:nvPr/>
          </p:nvSpPr>
          <p:spPr bwMode="auto">
            <a:xfrm>
              <a:off x="6286584" y="8213432"/>
              <a:ext cx="47625" cy="79375"/>
            </a:xfrm>
            <a:custGeom>
              <a:avLst/>
              <a:gdLst>
                <a:gd name="T0" fmla="*/ 1 w 16"/>
                <a:gd name="T1" fmla="*/ 26 h 27"/>
                <a:gd name="T2" fmla="*/ 0 w 16"/>
                <a:gd name="T3" fmla="*/ 24 h 27"/>
                <a:gd name="T4" fmla="*/ 1 w 16"/>
                <a:gd name="T5" fmla="*/ 19 h 27"/>
                <a:gd name="T6" fmla="*/ 1 w 16"/>
                <a:gd name="T7" fmla="*/ 19 h 27"/>
                <a:gd name="T8" fmla="*/ 1 w 16"/>
                <a:gd name="T9" fmla="*/ 19 h 27"/>
                <a:gd name="T10" fmla="*/ 2 w 16"/>
                <a:gd name="T11" fmla="*/ 20 h 27"/>
                <a:gd name="T12" fmla="*/ 7 w 16"/>
                <a:gd name="T13" fmla="*/ 24 h 27"/>
                <a:gd name="T14" fmla="*/ 11 w 16"/>
                <a:gd name="T15" fmla="*/ 21 h 27"/>
                <a:gd name="T16" fmla="*/ 8 w 16"/>
                <a:gd name="T17" fmla="*/ 17 h 27"/>
                <a:gd name="T18" fmla="*/ 6 w 16"/>
                <a:gd name="T19" fmla="*/ 15 h 27"/>
                <a:gd name="T20" fmla="*/ 1 w 16"/>
                <a:gd name="T21" fmla="*/ 7 h 27"/>
                <a:gd name="T22" fmla="*/ 9 w 16"/>
                <a:gd name="T23" fmla="*/ 0 h 27"/>
                <a:gd name="T24" fmla="*/ 13 w 16"/>
                <a:gd name="T25" fmla="*/ 1 h 27"/>
                <a:gd name="T26" fmla="*/ 15 w 16"/>
                <a:gd name="T27" fmla="*/ 1 h 27"/>
                <a:gd name="T28" fmla="*/ 15 w 16"/>
                <a:gd name="T29" fmla="*/ 2 h 27"/>
                <a:gd name="T30" fmla="*/ 15 w 16"/>
                <a:gd name="T31" fmla="*/ 6 h 27"/>
                <a:gd name="T32" fmla="*/ 15 w 16"/>
                <a:gd name="T33" fmla="*/ 7 h 27"/>
                <a:gd name="T34" fmla="*/ 15 w 16"/>
                <a:gd name="T35" fmla="*/ 7 h 27"/>
                <a:gd name="T36" fmla="*/ 14 w 16"/>
                <a:gd name="T37" fmla="*/ 5 h 27"/>
                <a:gd name="T38" fmla="*/ 9 w 16"/>
                <a:gd name="T39" fmla="*/ 2 h 27"/>
                <a:gd name="T40" fmla="*/ 6 w 16"/>
                <a:gd name="T41" fmla="*/ 5 h 27"/>
                <a:gd name="T42" fmla="*/ 8 w 16"/>
                <a:gd name="T43" fmla="*/ 9 h 27"/>
                <a:gd name="T44" fmla="*/ 10 w 16"/>
                <a:gd name="T45" fmla="*/ 11 h 27"/>
                <a:gd name="T46" fmla="*/ 16 w 16"/>
                <a:gd name="T47" fmla="*/ 19 h 27"/>
                <a:gd name="T48" fmla="*/ 13 w 16"/>
                <a:gd name="T49" fmla="*/ 25 h 27"/>
                <a:gd name="T50" fmla="*/ 7 w 16"/>
                <a:gd name="T51" fmla="*/ 27 h 27"/>
                <a:gd name="T52" fmla="*/ 1 w 16"/>
                <a:gd name="T53"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7">
                  <a:moveTo>
                    <a:pt x="1" y="26"/>
                  </a:moveTo>
                  <a:cubicBezTo>
                    <a:pt x="1" y="25"/>
                    <a:pt x="0" y="25"/>
                    <a:pt x="0" y="24"/>
                  </a:cubicBezTo>
                  <a:cubicBezTo>
                    <a:pt x="0" y="22"/>
                    <a:pt x="1" y="20"/>
                    <a:pt x="1" y="19"/>
                  </a:cubicBezTo>
                  <a:cubicBezTo>
                    <a:pt x="1" y="19"/>
                    <a:pt x="1" y="19"/>
                    <a:pt x="1" y="19"/>
                  </a:cubicBezTo>
                  <a:cubicBezTo>
                    <a:pt x="1" y="19"/>
                    <a:pt x="1" y="19"/>
                    <a:pt x="1" y="19"/>
                  </a:cubicBezTo>
                  <a:cubicBezTo>
                    <a:pt x="1" y="19"/>
                    <a:pt x="1" y="20"/>
                    <a:pt x="2" y="20"/>
                  </a:cubicBezTo>
                  <a:cubicBezTo>
                    <a:pt x="2" y="23"/>
                    <a:pt x="5" y="24"/>
                    <a:pt x="7" y="24"/>
                  </a:cubicBezTo>
                  <a:cubicBezTo>
                    <a:pt x="10" y="24"/>
                    <a:pt x="11" y="23"/>
                    <a:pt x="11" y="21"/>
                  </a:cubicBezTo>
                  <a:cubicBezTo>
                    <a:pt x="11" y="20"/>
                    <a:pt x="11" y="19"/>
                    <a:pt x="8" y="17"/>
                  </a:cubicBezTo>
                  <a:cubicBezTo>
                    <a:pt x="6" y="15"/>
                    <a:pt x="6" y="15"/>
                    <a:pt x="6" y="15"/>
                  </a:cubicBezTo>
                  <a:cubicBezTo>
                    <a:pt x="2" y="13"/>
                    <a:pt x="1" y="10"/>
                    <a:pt x="1" y="7"/>
                  </a:cubicBezTo>
                  <a:cubicBezTo>
                    <a:pt x="1" y="4"/>
                    <a:pt x="4" y="0"/>
                    <a:pt x="9" y="0"/>
                  </a:cubicBezTo>
                  <a:cubicBezTo>
                    <a:pt x="11" y="0"/>
                    <a:pt x="12" y="0"/>
                    <a:pt x="13" y="1"/>
                  </a:cubicBezTo>
                  <a:cubicBezTo>
                    <a:pt x="14" y="1"/>
                    <a:pt x="14" y="1"/>
                    <a:pt x="15" y="1"/>
                  </a:cubicBezTo>
                  <a:cubicBezTo>
                    <a:pt x="15" y="1"/>
                    <a:pt x="15" y="1"/>
                    <a:pt x="15" y="2"/>
                  </a:cubicBezTo>
                  <a:cubicBezTo>
                    <a:pt x="15" y="3"/>
                    <a:pt x="15" y="3"/>
                    <a:pt x="15" y="6"/>
                  </a:cubicBezTo>
                  <a:cubicBezTo>
                    <a:pt x="15" y="7"/>
                    <a:pt x="15" y="7"/>
                    <a:pt x="15" y="7"/>
                  </a:cubicBezTo>
                  <a:cubicBezTo>
                    <a:pt x="15" y="7"/>
                    <a:pt x="15" y="7"/>
                    <a:pt x="15" y="7"/>
                  </a:cubicBezTo>
                  <a:cubicBezTo>
                    <a:pt x="14" y="6"/>
                    <a:pt x="14" y="5"/>
                    <a:pt x="14" y="5"/>
                  </a:cubicBezTo>
                  <a:cubicBezTo>
                    <a:pt x="13" y="4"/>
                    <a:pt x="12" y="2"/>
                    <a:pt x="9" y="2"/>
                  </a:cubicBezTo>
                  <a:cubicBezTo>
                    <a:pt x="7" y="2"/>
                    <a:pt x="6" y="4"/>
                    <a:pt x="6" y="5"/>
                  </a:cubicBezTo>
                  <a:cubicBezTo>
                    <a:pt x="6" y="7"/>
                    <a:pt x="6" y="8"/>
                    <a:pt x="8" y="9"/>
                  </a:cubicBezTo>
                  <a:cubicBezTo>
                    <a:pt x="10" y="11"/>
                    <a:pt x="10" y="11"/>
                    <a:pt x="10" y="11"/>
                  </a:cubicBezTo>
                  <a:cubicBezTo>
                    <a:pt x="15" y="14"/>
                    <a:pt x="16" y="16"/>
                    <a:pt x="16" y="19"/>
                  </a:cubicBezTo>
                  <a:cubicBezTo>
                    <a:pt x="16" y="21"/>
                    <a:pt x="15" y="24"/>
                    <a:pt x="13" y="25"/>
                  </a:cubicBezTo>
                  <a:cubicBezTo>
                    <a:pt x="11" y="26"/>
                    <a:pt x="9" y="27"/>
                    <a:pt x="7" y="27"/>
                  </a:cubicBezTo>
                  <a:cubicBezTo>
                    <a:pt x="4" y="27"/>
                    <a:pt x="3" y="26"/>
                    <a:pt x="1"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31" name="Freeform 166"/>
            <p:cNvSpPr>
              <a:spLocks/>
            </p:cNvSpPr>
            <p:nvPr/>
          </p:nvSpPr>
          <p:spPr bwMode="auto">
            <a:xfrm>
              <a:off x="6513597" y="8215020"/>
              <a:ext cx="53975" cy="74613"/>
            </a:xfrm>
            <a:custGeom>
              <a:avLst/>
              <a:gdLst>
                <a:gd name="T0" fmla="*/ 3 w 18"/>
                <a:gd name="T1" fmla="*/ 10 h 25"/>
                <a:gd name="T2" fmla="*/ 3 w 18"/>
                <a:gd name="T3" fmla="*/ 2 h 25"/>
                <a:gd name="T4" fmla="*/ 2 w 18"/>
                <a:gd name="T5" fmla="*/ 1 h 25"/>
                <a:gd name="T6" fmla="*/ 0 w 18"/>
                <a:gd name="T7" fmla="*/ 1 h 25"/>
                <a:gd name="T8" fmla="*/ 0 w 18"/>
                <a:gd name="T9" fmla="*/ 0 h 25"/>
                <a:gd name="T10" fmla="*/ 1 w 18"/>
                <a:gd name="T11" fmla="*/ 0 h 25"/>
                <a:gd name="T12" fmla="*/ 6 w 18"/>
                <a:gd name="T13" fmla="*/ 0 h 25"/>
                <a:gd name="T14" fmla="*/ 15 w 18"/>
                <a:gd name="T15" fmla="*/ 0 h 25"/>
                <a:gd name="T16" fmla="*/ 17 w 18"/>
                <a:gd name="T17" fmla="*/ 0 h 25"/>
                <a:gd name="T18" fmla="*/ 17 w 18"/>
                <a:gd name="T19" fmla="*/ 0 h 25"/>
                <a:gd name="T20" fmla="*/ 17 w 18"/>
                <a:gd name="T21" fmla="*/ 0 h 25"/>
                <a:gd name="T22" fmla="*/ 17 w 18"/>
                <a:gd name="T23" fmla="*/ 1 h 25"/>
                <a:gd name="T24" fmla="*/ 17 w 18"/>
                <a:gd name="T25" fmla="*/ 5 h 25"/>
                <a:gd name="T26" fmla="*/ 17 w 18"/>
                <a:gd name="T27" fmla="*/ 5 h 25"/>
                <a:gd name="T28" fmla="*/ 16 w 18"/>
                <a:gd name="T29" fmla="*/ 5 h 25"/>
                <a:gd name="T30" fmla="*/ 16 w 18"/>
                <a:gd name="T31" fmla="*/ 4 h 25"/>
                <a:gd name="T32" fmla="*/ 14 w 18"/>
                <a:gd name="T33" fmla="*/ 3 h 25"/>
                <a:gd name="T34" fmla="*/ 9 w 18"/>
                <a:gd name="T35" fmla="*/ 2 h 25"/>
                <a:gd name="T36" fmla="*/ 9 w 18"/>
                <a:gd name="T37" fmla="*/ 3 h 25"/>
                <a:gd name="T38" fmla="*/ 9 w 18"/>
                <a:gd name="T39" fmla="*/ 10 h 25"/>
                <a:gd name="T40" fmla="*/ 9 w 18"/>
                <a:gd name="T41" fmla="*/ 10 h 25"/>
                <a:gd name="T42" fmla="*/ 14 w 18"/>
                <a:gd name="T43" fmla="*/ 10 h 25"/>
                <a:gd name="T44" fmla="*/ 16 w 18"/>
                <a:gd name="T45" fmla="*/ 10 h 25"/>
                <a:gd name="T46" fmla="*/ 17 w 18"/>
                <a:gd name="T47" fmla="*/ 9 h 25"/>
                <a:gd name="T48" fmla="*/ 17 w 18"/>
                <a:gd name="T49" fmla="*/ 10 h 25"/>
                <a:gd name="T50" fmla="*/ 17 w 18"/>
                <a:gd name="T51" fmla="*/ 12 h 25"/>
                <a:gd name="T52" fmla="*/ 17 w 18"/>
                <a:gd name="T53" fmla="*/ 15 h 25"/>
                <a:gd name="T54" fmla="*/ 16 w 18"/>
                <a:gd name="T55" fmla="*/ 16 h 25"/>
                <a:gd name="T56" fmla="*/ 16 w 18"/>
                <a:gd name="T57" fmla="*/ 15 h 25"/>
                <a:gd name="T58" fmla="*/ 16 w 18"/>
                <a:gd name="T59" fmla="*/ 14 h 25"/>
                <a:gd name="T60" fmla="*/ 14 w 18"/>
                <a:gd name="T61" fmla="*/ 13 h 25"/>
                <a:gd name="T62" fmla="*/ 9 w 18"/>
                <a:gd name="T63" fmla="*/ 13 h 25"/>
                <a:gd name="T64" fmla="*/ 9 w 18"/>
                <a:gd name="T65" fmla="*/ 13 h 25"/>
                <a:gd name="T66" fmla="*/ 9 w 18"/>
                <a:gd name="T67" fmla="*/ 15 h 25"/>
                <a:gd name="T68" fmla="*/ 9 w 18"/>
                <a:gd name="T69" fmla="*/ 20 h 25"/>
                <a:gd name="T70" fmla="*/ 13 w 18"/>
                <a:gd name="T71" fmla="*/ 23 h 25"/>
                <a:gd name="T72" fmla="*/ 16 w 18"/>
                <a:gd name="T73" fmla="*/ 22 h 25"/>
                <a:gd name="T74" fmla="*/ 18 w 18"/>
                <a:gd name="T75" fmla="*/ 20 h 25"/>
                <a:gd name="T76" fmla="*/ 18 w 18"/>
                <a:gd name="T77" fmla="*/ 19 h 25"/>
                <a:gd name="T78" fmla="*/ 18 w 18"/>
                <a:gd name="T79" fmla="*/ 20 h 25"/>
                <a:gd name="T80" fmla="*/ 18 w 18"/>
                <a:gd name="T81" fmla="*/ 24 h 25"/>
                <a:gd name="T82" fmla="*/ 16 w 18"/>
                <a:gd name="T83" fmla="*/ 25 h 25"/>
                <a:gd name="T84" fmla="*/ 6 w 18"/>
                <a:gd name="T85" fmla="*/ 25 h 25"/>
                <a:gd name="T86" fmla="*/ 1 w 18"/>
                <a:gd name="T87" fmla="*/ 25 h 25"/>
                <a:gd name="T88" fmla="*/ 0 w 18"/>
                <a:gd name="T89" fmla="*/ 25 h 25"/>
                <a:gd name="T90" fmla="*/ 1 w 18"/>
                <a:gd name="T91" fmla="*/ 24 h 25"/>
                <a:gd name="T92" fmla="*/ 2 w 18"/>
                <a:gd name="T93" fmla="*/ 24 h 25"/>
                <a:gd name="T94" fmla="*/ 3 w 18"/>
                <a:gd name="T95" fmla="*/ 21 h 25"/>
                <a:gd name="T96" fmla="*/ 3 w 18"/>
                <a:gd name="T97" fmla="*/ 15 h 25"/>
                <a:gd name="T98" fmla="*/ 3 w 18"/>
                <a:gd name="T99"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5">
                  <a:moveTo>
                    <a:pt x="3" y="10"/>
                  </a:moveTo>
                  <a:cubicBezTo>
                    <a:pt x="3" y="4"/>
                    <a:pt x="3" y="3"/>
                    <a:pt x="3" y="2"/>
                  </a:cubicBezTo>
                  <a:cubicBezTo>
                    <a:pt x="3" y="1"/>
                    <a:pt x="2" y="1"/>
                    <a:pt x="2" y="1"/>
                  </a:cubicBezTo>
                  <a:cubicBezTo>
                    <a:pt x="1" y="1"/>
                    <a:pt x="1" y="1"/>
                    <a:pt x="0" y="1"/>
                  </a:cubicBezTo>
                  <a:cubicBezTo>
                    <a:pt x="0" y="1"/>
                    <a:pt x="0" y="0"/>
                    <a:pt x="0" y="0"/>
                  </a:cubicBezTo>
                  <a:cubicBezTo>
                    <a:pt x="0" y="0"/>
                    <a:pt x="0" y="0"/>
                    <a:pt x="1" y="0"/>
                  </a:cubicBezTo>
                  <a:cubicBezTo>
                    <a:pt x="2" y="0"/>
                    <a:pt x="4" y="0"/>
                    <a:pt x="6" y="0"/>
                  </a:cubicBezTo>
                  <a:cubicBezTo>
                    <a:pt x="6" y="0"/>
                    <a:pt x="14" y="0"/>
                    <a:pt x="15" y="0"/>
                  </a:cubicBezTo>
                  <a:cubicBezTo>
                    <a:pt x="16" y="0"/>
                    <a:pt x="16" y="0"/>
                    <a:pt x="17" y="0"/>
                  </a:cubicBezTo>
                  <a:cubicBezTo>
                    <a:pt x="17" y="0"/>
                    <a:pt x="17" y="0"/>
                    <a:pt x="17" y="0"/>
                  </a:cubicBezTo>
                  <a:cubicBezTo>
                    <a:pt x="17" y="0"/>
                    <a:pt x="17" y="0"/>
                    <a:pt x="17" y="0"/>
                  </a:cubicBezTo>
                  <a:cubicBezTo>
                    <a:pt x="17" y="0"/>
                    <a:pt x="17" y="0"/>
                    <a:pt x="17" y="1"/>
                  </a:cubicBezTo>
                  <a:cubicBezTo>
                    <a:pt x="17" y="2"/>
                    <a:pt x="17" y="3"/>
                    <a:pt x="17" y="5"/>
                  </a:cubicBezTo>
                  <a:cubicBezTo>
                    <a:pt x="17" y="5"/>
                    <a:pt x="17" y="5"/>
                    <a:pt x="17" y="5"/>
                  </a:cubicBezTo>
                  <a:cubicBezTo>
                    <a:pt x="17" y="5"/>
                    <a:pt x="16" y="5"/>
                    <a:pt x="16" y="5"/>
                  </a:cubicBezTo>
                  <a:cubicBezTo>
                    <a:pt x="16" y="5"/>
                    <a:pt x="16" y="4"/>
                    <a:pt x="16" y="4"/>
                  </a:cubicBezTo>
                  <a:cubicBezTo>
                    <a:pt x="16" y="3"/>
                    <a:pt x="16" y="3"/>
                    <a:pt x="14" y="3"/>
                  </a:cubicBezTo>
                  <a:cubicBezTo>
                    <a:pt x="13" y="2"/>
                    <a:pt x="10" y="2"/>
                    <a:pt x="9" y="2"/>
                  </a:cubicBezTo>
                  <a:cubicBezTo>
                    <a:pt x="9" y="2"/>
                    <a:pt x="9" y="2"/>
                    <a:pt x="9" y="3"/>
                  </a:cubicBezTo>
                  <a:cubicBezTo>
                    <a:pt x="9" y="10"/>
                    <a:pt x="9" y="10"/>
                    <a:pt x="9" y="10"/>
                  </a:cubicBezTo>
                  <a:cubicBezTo>
                    <a:pt x="9" y="10"/>
                    <a:pt x="9" y="10"/>
                    <a:pt x="9" y="10"/>
                  </a:cubicBezTo>
                  <a:cubicBezTo>
                    <a:pt x="10" y="10"/>
                    <a:pt x="13" y="10"/>
                    <a:pt x="14" y="10"/>
                  </a:cubicBezTo>
                  <a:cubicBezTo>
                    <a:pt x="15" y="10"/>
                    <a:pt x="16" y="10"/>
                    <a:pt x="16" y="10"/>
                  </a:cubicBezTo>
                  <a:cubicBezTo>
                    <a:pt x="16" y="9"/>
                    <a:pt x="17" y="9"/>
                    <a:pt x="17" y="9"/>
                  </a:cubicBezTo>
                  <a:cubicBezTo>
                    <a:pt x="17" y="9"/>
                    <a:pt x="17" y="9"/>
                    <a:pt x="17" y="10"/>
                  </a:cubicBezTo>
                  <a:cubicBezTo>
                    <a:pt x="17" y="10"/>
                    <a:pt x="17" y="11"/>
                    <a:pt x="17" y="12"/>
                  </a:cubicBezTo>
                  <a:cubicBezTo>
                    <a:pt x="17" y="13"/>
                    <a:pt x="17" y="15"/>
                    <a:pt x="17" y="15"/>
                  </a:cubicBezTo>
                  <a:cubicBezTo>
                    <a:pt x="17" y="16"/>
                    <a:pt x="17" y="16"/>
                    <a:pt x="16" y="16"/>
                  </a:cubicBezTo>
                  <a:cubicBezTo>
                    <a:pt x="16" y="16"/>
                    <a:pt x="16" y="16"/>
                    <a:pt x="16" y="15"/>
                  </a:cubicBezTo>
                  <a:cubicBezTo>
                    <a:pt x="16" y="15"/>
                    <a:pt x="16" y="15"/>
                    <a:pt x="16" y="14"/>
                  </a:cubicBezTo>
                  <a:cubicBezTo>
                    <a:pt x="16" y="14"/>
                    <a:pt x="15" y="13"/>
                    <a:pt x="14" y="13"/>
                  </a:cubicBezTo>
                  <a:cubicBezTo>
                    <a:pt x="13" y="13"/>
                    <a:pt x="10" y="13"/>
                    <a:pt x="9" y="13"/>
                  </a:cubicBezTo>
                  <a:cubicBezTo>
                    <a:pt x="9" y="13"/>
                    <a:pt x="9" y="13"/>
                    <a:pt x="9" y="13"/>
                  </a:cubicBezTo>
                  <a:cubicBezTo>
                    <a:pt x="9" y="15"/>
                    <a:pt x="9" y="15"/>
                    <a:pt x="9" y="15"/>
                  </a:cubicBezTo>
                  <a:cubicBezTo>
                    <a:pt x="9" y="17"/>
                    <a:pt x="9" y="19"/>
                    <a:pt x="9" y="20"/>
                  </a:cubicBezTo>
                  <a:cubicBezTo>
                    <a:pt x="9" y="22"/>
                    <a:pt x="9" y="23"/>
                    <a:pt x="13" y="23"/>
                  </a:cubicBezTo>
                  <a:cubicBezTo>
                    <a:pt x="14" y="23"/>
                    <a:pt x="15" y="23"/>
                    <a:pt x="16" y="22"/>
                  </a:cubicBezTo>
                  <a:cubicBezTo>
                    <a:pt x="17" y="22"/>
                    <a:pt x="17" y="21"/>
                    <a:pt x="18" y="20"/>
                  </a:cubicBezTo>
                  <a:cubicBezTo>
                    <a:pt x="18" y="19"/>
                    <a:pt x="18" y="19"/>
                    <a:pt x="18" y="19"/>
                  </a:cubicBezTo>
                  <a:cubicBezTo>
                    <a:pt x="18" y="19"/>
                    <a:pt x="18" y="19"/>
                    <a:pt x="18" y="20"/>
                  </a:cubicBezTo>
                  <a:cubicBezTo>
                    <a:pt x="18" y="21"/>
                    <a:pt x="18" y="24"/>
                    <a:pt x="18" y="24"/>
                  </a:cubicBezTo>
                  <a:cubicBezTo>
                    <a:pt x="18" y="25"/>
                    <a:pt x="17" y="25"/>
                    <a:pt x="16" y="25"/>
                  </a:cubicBezTo>
                  <a:cubicBezTo>
                    <a:pt x="12" y="25"/>
                    <a:pt x="9" y="25"/>
                    <a:pt x="6" y="25"/>
                  </a:cubicBezTo>
                  <a:cubicBezTo>
                    <a:pt x="4" y="25"/>
                    <a:pt x="3" y="25"/>
                    <a:pt x="1" y="25"/>
                  </a:cubicBezTo>
                  <a:cubicBezTo>
                    <a:pt x="0" y="25"/>
                    <a:pt x="0" y="25"/>
                    <a:pt x="0" y="25"/>
                  </a:cubicBezTo>
                  <a:cubicBezTo>
                    <a:pt x="0" y="25"/>
                    <a:pt x="0" y="24"/>
                    <a:pt x="1" y="24"/>
                  </a:cubicBezTo>
                  <a:cubicBezTo>
                    <a:pt x="1" y="24"/>
                    <a:pt x="1" y="24"/>
                    <a:pt x="2" y="24"/>
                  </a:cubicBezTo>
                  <a:cubicBezTo>
                    <a:pt x="3" y="24"/>
                    <a:pt x="3" y="23"/>
                    <a:pt x="3" y="21"/>
                  </a:cubicBezTo>
                  <a:cubicBezTo>
                    <a:pt x="3" y="19"/>
                    <a:pt x="3" y="17"/>
                    <a:pt x="3" y="15"/>
                  </a:cubicBezTo>
                  <a:lnTo>
                    <a:pt x="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32" name="Freeform 167"/>
            <p:cNvSpPr>
              <a:spLocks/>
            </p:cNvSpPr>
            <p:nvPr/>
          </p:nvSpPr>
          <p:spPr bwMode="auto">
            <a:xfrm>
              <a:off x="6746959" y="8215020"/>
              <a:ext cx="57150" cy="74613"/>
            </a:xfrm>
            <a:custGeom>
              <a:avLst/>
              <a:gdLst>
                <a:gd name="T0" fmla="*/ 3 w 19"/>
                <a:gd name="T1" fmla="*/ 10 h 25"/>
                <a:gd name="T2" fmla="*/ 3 w 19"/>
                <a:gd name="T3" fmla="*/ 2 h 25"/>
                <a:gd name="T4" fmla="*/ 2 w 19"/>
                <a:gd name="T5" fmla="*/ 1 h 25"/>
                <a:gd name="T6" fmla="*/ 1 w 19"/>
                <a:gd name="T7" fmla="*/ 1 h 25"/>
                <a:gd name="T8" fmla="*/ 0 w 19"/>
                <a:gd name="T9" fmla="*/ 0 h 25"/>
                <a:gd name="T10" fmla="*/ 1 w 19"/>
                <a:gd name="T11" fmla="*/ 0 h 25"/>
                <a:gd name="T12" fmla="*/ 6 w 19"/>
                <a:gd name="T13" fmla="*/ 0 h 25"/>
                <a:gd name="T14" fmla="*/ 15 w 19"/>
                <a:gd name="T15" fmla="*/ 0 h 25"/>
                <a:gd name="T16" fmla="*/ 17 w 19"/>
                <a:gd name="T17" fmla="*/ 0 h 25"/>
                <a:gd name="T18" fmla="*/ 18 w 19"/>
                <a:gd name="T19" fmla="*/ 0 h 25"/>
                <a:gd name="T20" fmla="*/ 18 w 19"/>
                <a:gd name="T21" fmla="*/ 0 h 25"/>
                <a:gd name="T22" fmla="*/ 18 w 19"/>
                <a:gd name="T23" fmla="*/ 1 h 25"/>
                <a:gd name="T24" fmla="*/ 18 w 19"/>
                <a:gd name="T25" fmla="*/ 5 h 25"/>
                <a:gd name="T26" fmla="*/ 17 w 19"/>
                <a:gd name="T27" fmla="*/ 5 h 25"/>
                <a:gd name="T28" fmla="*/ 17 w 19"/>
                <a:gd name="T29" fmla="*/ 5 h 25"/>
                <a:gd name="T30" fmla="*/ 17 w 19"/>
                <a:gd name="T31" fmla="*/ 4 h 25"/>
                <a:gd name="T32" fmla="*/ 15 w 19"/>
                <a:gd name="T33" fmla="*/ 3 h 25"/>
                <a:gd name="T34" fmla="*/ 10 w 19"/>
                <a:gd name="T35" fmla="*/ 2 h 25"/>
                <a:gd name="T36" fmla="*/ 9 w 19"/>
                <a:gd name="T37" fmla="*/ 3 h 25"/>
                <a:gd name="T38" fmla="*/ 9 w 19"/>
                <a:gd name="T39" fmla="*/ 10 h 25"/>
                <a:gd name="T40" fmla="*/ 10 w 19"/>
                <a:gd name="T41" fmla="*/ 10 h 25"/>
                <a:gd name="T42" fmla="*/ 14 w 19"/>
                <a:gd name="T43" fmla="*/ 10 h 25"/>
                <a:gd name="T44" fmla="*/ 17 w 19"/>
                <a:gd name="T45" fmla="*/ 10 h 25"/>
                <a:gd name="T46" fmla="*/ 17 w 19"/>
                <a:gd name="T47" fmla="*/ 9 h 25"/>
                <a:gd name="T48" fmla="*/ 17 w 19"/>
                <a:gd name="T49" fmla="*/ 10 h 25"/>
                <a:gd name="T50" fmla="*/ 17 w 19"/>
                <a:gd name="T51" fmla="*/ 12 h 25"/>
                <a:gd name="T52" fmla="*/ 17 w 19"/>
                <a:gd name="T53" fmla="*/ 15 h 25"/>
                <a:gd name="T54" fmla="*/ 17 w 19"/>
                <a:gd name="T55" fmla="*/ 16 h 25"/>
                <a:gd name="T56" fmla="*/ 16 w 19"/>
                <a:gd name="T57" fmla="*/ 15 h 25"/>
                <a:gd name="T58" fmla="*/ 16 w 19"/>
                <a:gd name="T59" fmla="*/ 14 h 25"/>
                <a:gd name="T60" fmla="*/ 14 w 19"/>
                <a:gd name="T61" fmla="*/ 13 h 25"/>
                <a:gd name="T62" fmla="*/ 9 w 19"/>
                <a:gd name="T63" fmla="*/ 13 h 25"/>
                <a:gd name="T64" fmla="*/ 9 w 19"/>
                <a:gd name="T65" fmla="*/ 13 h 25"/>
                <a:gd name="T66" fmla="*/ 9 w 19"/>
                <a:gd name="T67" fmla="*/ 15 h 25"/>
                <a:gd name="T68" fmla="*/ 9 w 19"/>
                <a:gd name="T69" fmla="*/ 20 h 25"/>
                <a:gd name="T70" fmla="*/ 13 w 19"/>
                <a:gd name="T71" fmla="*/ 23 h 25"/>
                <a:gd name="T72" fmla="*/ 17 w 19"/>
                <a:gd name="T73" fmla="*/ 22 h 25"/>
                <a:gd name="T74" fmla="*/ 18 w 19"/>
                <a:gd name="T75" fmla="*/ 20 h 25"/>
                <a:gd name="T76" fmla="*/ 19 w 19"/>
                <a:gd name="T77" fmla="*/ 19 h 25"/>
                <a:gd name="T78" fmla="*/ 19 w 19"/>
                <a:gd name="T79" fmla="*/ 20 h 25"/>
                <a:gd name="T80" fmla="*/ 18 w 19"/>
                <a:gd name="T81" fmla="*/ 24 h 25"/>
                <a:gd name="T82" fmla="*/ 17 w 19"/>
                <a:gd name="T83" fmla="*/ 25 h 25"/>
                <a:gd name="T84" fmla="*/ 6 w 19"/>
                <a:gd name="T85" fmla="*/ 25 h 25"/>
                <a:gd name="T86" fmla="*/ 1 w 19"/>
                <a:gd name="T87" fmla="*/ 25 h 25"/>
                <a:gd name="T88" fmla="*/ 0 w 19"/>
                <a:gd name="T89" fmla="*/ 25 h 25"/>
                <a:gd name="T90" fmla="*/ 1 w 19"/>
                <a:gd name="T91" fmla="*/ 24 h 25"/>
                <a:gd name="T92" fmla="*/ 2 w 19"/>
                <a:gd name="T93" fmla="*/ 24 h 25"/>
                <a:gd name="T94" fmla="*/ 3 w 19"/>
                <a:gd name="T95" fmla="*/ 21 h 25"/>
                <a:gd name="T96" fmla="*/ 3 w 19"/>
                <a:gd name="T97" fmla="*/ 15 h 25"/>
                <a:gd name="T98" fmla="*/ 3 w 19"/>
                <a:gd name="T99"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 h="25">
                  <a:moveTo>
                    <a:pt x="3" y="10"/>
                  </a:moveTo>
                  <a:cubicBezTo>
                    <a:pt x="3" y="4"/>
                    <a:pt x="3" y="3"/>
                    <a:pt x="3" y="2"/>
                  </a:cubicBezTo>
                  <a:cubicBezTo>
                    <a:pt x="3" y="1"/>
                    <a:pt x="3" y="1"/>
                    <a:pt x="2" y="1"/>
                  </a:cubicBezTo>
                  <a:cubicBezTo>
                    <a:pt x="2" y="1"/>
                    <a:pt x="1" y="1"/>
                    <a:pt x="1" y="1"/>
                  </a:cubicBezTo>
                  <a:cubicBezTo>
                    <a:pt x="0" y="1"/>
                    <a:pt x="0" y="0"/>
                    <a:pt x="0" y="0"/>
                  </a:cubicBezTo>
                  <a:cubicBezTo>
                    <a:pt x="0" y="0"/>
                    <a:pt x="1" y="0"/>
                    <a:pt x="1" y="0"/>
                  </a:cubicBezTo>
                  <a:cubicBezTo>
                    <a:pt x="3" y="0"/>
                    <a:pt x="5" y="0"/>
                    <a:pt x="6" y="0"/>
                  </a:cubicBezTo>
                  <a:cubicBezTo>
                    <a:pt x="7" y="0"/>
                    <a:pt x="15" y="0"/>
                    <a:pt x="15" y="0"/>
                  </a:cubicBezTo>
                  <a:cubicBezTo>
                    <a:pt x="16" y="0"/>
                    <a:pt x="17" y="0"/>
                    <a:pt x="17" y="0"/>
                  </a:cubicBezTo>
                  <a:cubicBezTo>
                    <a:pt x="17" y="0"/>
                    <a:pt x="18" y="0"/>
                    <a:pt x="18" y="0"/>
                  </a:cubicBezTo>
                  <a:cubicBezTo>
                    <a:pt x="18" y="0"/>
                    <a:pt x="18" y="0"/>
                    <a:pt x="18" y="0"/>
                  </a:cubicBezTo>
                  <a:cubicBezTo>
                    <a:pt x="18" y="0"/>
                    <a:pt x="18" y="0"/>
                    <a:pt x="18" y="1"/>
                  </a:cubicBezTo>
                  <a:cubicBezTo>
                    <a:pt x="18" y="2"/>
                    <a:pt x="18" y="3"/>
                    <a:pt x="18" y="5"/>
                  </a:cubicBezTo>
                  <a:cubicBezTo>
                    <a:pt x="18" y="5"/>
                    <a:pt x="17" y="5"/>
                    <a:pt x="17" y="5"/>
                  </a:cubicBezTo>
                  <a:cubicBezTo>
                    <a:pt x="17" y="5"/>
                    <a:pt x="17" y="5"/>
                    <a:pt x="17" y="5"/>
                  </a:cubicBezTo>
                  <a:cubicBezTo>
                    <a:pt x="17" y="5"/>
                    <a:pt x="17" y="4"/>
                    <a:pt x="17" y="4"/>
                  </a:cubicBezTo>
                  <a:cubicBezTo>
                    <a:pt x="17" y="3"/>
                    <a:pt x="16" y="3"/>
                    <a:pt x="15" y="3"/>
                  </a:cubicBezTo>
                  <a:cubicBezTo>
                    <a:pt x="13" y="2"/>
                    <a:pt x="11" y="2"/>
                    <a:pt x="10" y="2"/>
                  </a:cubicBezTo>
                  <a:cubicBezTo>
                    <a:pt x="9" y="2"/>
                    <a:pt x="9" y="2"/>
                    <a:pt x="9" y="3"/>
                  </a:cubicBezTo>
                  <a:cubicBezTo>
                    <a:pt x="9" y="10"/>
                    <a:pt x="9" y="10"/>
                    <a:pt x="9" y="10"/>
                  </a:cubicBezTo>
                  <a:cubicBezTo>
                    <a:pt x="9" y="10"/>
                    <a:pt x="9" y="10"/>
                    <a:pt x="10" y="10"/>
                  </a:cubicBezTo>
                  <a:cubicBezTo>
                    <a:pt x="10" y="10"/>
                    <a:pt x="13" y="10"/>
                    <a:pt x="14" y="10"/>
                  </a:cubicBezTo>
                  <a:cubicBezTo>
                    <a:pt x="16" y="10"/>
                    <a:pt x="16" y="10"/>
                    <a:pt x="17" y="10"/>
                  </a:cubicBezTo>
                  <a:cubicBezTo>
                    <a:pt x="17" y="9"/>
                    <a:pt x="17" y="9"/>
                    <a:pt x="17" y="9"/>
                  </a:cubicBezTo>
                  <a:cubicBezTo>
                    <a:pt x="17" y="9"/>
                    <a:pt x="17" y="9"/>
                    <a:pt x="17" y="10"/>
                  </a:cubicBezTo>
                  <a:cubicBezTo>
                    <a:pt x="17" y="10"/>
                    <a:pt x="17" y="11"/>
                    <a:pt x="17" y="12"/>
                  </a:cubicBezTo>
                  <a:cubicBezTo>
                    <a:pt x="17" y="13"/>
                    <a:pt x="17" y="15"/>
                    <a:pt x="17" y="15"/>
                  </a:cubicBezTo>
                  <a:cubicBezTo>
                    <a:pt x="17" y="16"/>
                    <a:pt x="17" y="16"/>
                    <a:pt x="17" y="16"/>
                  </a:cubicBezTo>
                  <a:cubicBezTo>
                    <a:pt x="17" y="16"/>
                    <a:pt x="17" y="16"/>
                    <a:pt x="16" y="15"/>
                  </a:cubicBezTo>
                  <a:cubicBezTo>
                    <a:pt x="16" y="15"/>
                    <a:pt x="16" y="15"/>
                    <a:pt x="16" y="14"/>
                  </a:cubicBezTo>
                  <a:cubicBezTo>
                    <a:pt x="16" y="14"/>
                    <a:pt x="16" y="13"/>
                    <a:pt x="14" y="13"/>
                  </a:cubicBezTo>
                  <a:cubicBezTo>
                    <a:pt x="13" y="13"/>
                    <a:pt x="10" y="13"/>
                    <a:pt x="9" y="13"/>
                  </a:cubicBezTo>
                  <a:cubicBezTo>
                    <a:pt x="9" y="13"/>
                    <a:pt x="9" y="13"/>
                    <a:pt x="9" y="13"/>
                  </a:cubicBezTo>
                  <a:cubicBezTo>
                    <a:pt x="9" y="15"/>
                    <a:pt x="9" y="15"/>
                    <a:pt x="9" y="15"/>
                  </a:cubicBezTo>
                  <a:cubicBezTo>
                    <a:pt x="9" y="17"/>
                    <a:pt x="9" y="19"/>
                    <a:pt x="9" y="20"/>
                  </a:cubicBezTo>
                  <a:cubicBezTo>
                    <a:pt x="9" y="22"/>
                    <a:pt x="10" y="23"/>
                    <a:pt x="13" y="23"/>
                  </a:cubicBezTo>
                  <a:cubicBezTo>
                    <a:pt x="14" y="23"/>
                    <a:pt x="16" y="23"/>
                    <a:pt x="17" y="22"/>
                  </a:cubicBezTo>
                  <a:cubicBezTo>
                    <a:pt x="17" y="22"/>
                    <a:pt x="18" y="21"/>
                    <a:pt x="18" y="20"/>
                  </a:cubicBezTo>
                  <a:cubicBezTo>
                    <a:pt x="18" y="19"/>
                    <a:pt x="18" y="19"/>
                    <a:pt x="19" y="19"/>
                  </a:cubicBezTo>
                  <a:cubicBezTo>
                    <a:pt x="19" y="19"/>
                    <a:pt x="19" y="19"/>
                    <a:pt x="19" y="20"/>
                  </a:cubicBezTo>
                  <a:cubicBezTo>
                    <a:pt x="19" y="21"/>
                    <a:pt x="19" y="24"/>
                    <a:pt x="18" y="24"/>
                  </a:cubicBezTo>
                  <a:cubicBezTo>
                    <a:pt x="18" y="25"/>
                    <a:pt x="18" y="25"/>
                    <a:pt x="17" y="25"/>
                  </a:cubicBezTo>
                  <a:cubicBezTo>
                    <a:pt x="12" y="25"/>
                    <a:pt x="10" y="25"/>
                    <a:pt x="6" y="25"/>
                  </a:cubicBezTo>
                  <a:cubicBezTo>
                    <a:pt x="4" y="25"/>
                    <a:pt x="3" y="25"/>
                    <a:pt x="1" y="25"/>
                  </a:cubicBezTo>
                  <a:cubicBezTo>
                    <a:pt x="1" y="25"/>
                    <a:pt x="0" y="25"/>
                    <a:pt x="0" y="25"/>
                  </a:cubicBezTo>
                  <a:cubicBezTo>
                    <a:pt x="0" y="25"/>
                    <a:pt x="1" y="24"/>
                    <a:pt x="1" y="24"/>
                  </a:cubicBezTo>
                  <a:cubicBezTo>
                    <a:pt x="1" y="24"/>
                    <a:pt x="2" y="24"/>
                    <a:pt x="2" y="24"/>
                  </a:cubicBezTo>
                  <a:cubicBezTo>
                    <a:pt x="3" y="24"/>
                    <a:pt x="3" y="23"/>
                    <a:pt x="3" y="21"/>
                  </a:cubicBezTo>
                  <a:cubicBezTo>
                    <a:pt x="3" y="19"/>
                    <a:pt x="3" y="17"/>
                    <a:pt x="3" y="15"/>
                  </a:cubicBezTo>
                  <a:lnTo>
                    <a:pt x="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33" name="Freeform 168"/>
            <p:cNvSpPr>
              <a:spLocks/>
            </p:cNvSpPr>
            <p:nvPr/>
          </p:nvSpPr>
          <p:spPr bwMode="auto">
            <a:xfrm>
              <a:off x="6850147" y="8215020"/>
              <a:ext cx="53975" cy="74613"/>
            </a:xfrm>
            <a:custGeom>
              <a:avLst/>
              <a:gdLst>
                <a:gd name="T0" fmla="*/ 3 w 18"/>
                <a:gd name="T1" fmla="*/ 10 h 25"/>
                <a:gd name="T2" fmla="*/ 3 w 18"/>
                <a:gd name="T3" fmla="*/ 3 h 25"/>
                <a:gd name="T4" fmla="*/ 2 w 18"/>
                <a:gd name="T5" fmla="*/ 1 h 25"/>
                <a:gd name="T6" fmla="*/ 0 w 18"/>
                <a:gd name="T7" fmla="*/ 1 h 25"/>
                <a:gd name="T8" fmla="*/ 0 w 18"/>
                <a:gd name="T9" fmla="*/ 0 h 25"/>
                <a:gd name="T10" fmla="*/ 0 w 18"/>
                <a:gd name="T11" fmla="*/ 0 h 25"/>
                <a:gd name="T12" fmla="*/ 6 w 18"/>
                <a:gd name="T13" fmla="*/ 0 h 25"/>
                <a:gd name="T14" fmla="*/ 15 w 18"/>
                <a:gd name="T15" fmla="*/ 0 h 25"/>
                <a:gd name="T16" fmla="*/ 17 w 18"/>
                <a:gd name="T17" fmla="*/ 0 h 25"/>
                <a:gd name="T18" fmla="*/ 18 w 18"/>
                <a:gd name="T19" fmla="*/ 0 h 25"/>
                <a:gd name="T20" fmla="*/ 18 w 18"/>
                <a:gd name="T21" fmla="*/ 0 h 25"/>
                <a:gd name="T22" fmla="*/ 18 w 18"/>
                <a:gd name="T23" fmla="*/ 2 h 25"/>
                <a:gd name="T24" fmla="*/ 17 w 18"/>
                <a:gd name="T25" fmla="*/ 5 h 25"/>
                <a:gd name="T26" fmla="*/ 17 w 18"/>
                <a:gd name="T27" fmla="*/ 5 h 25"/>
                <a:gd name="T28" fmla="*/ 17 w 18"/>
                <a:gd name="T29" fmla="*/ 5 h 25"/>
                <a:gd name="T30" fmla="*/ 17 w 18"/>
                <a:gd name="T31" fmla="*/ 4 h 25"/>
                <a:gd name="T32" fmla="*/ 14 w 18"/>
                <a:gd name="T33" fmla="*/ 3 h 25"/>
                <a:gd name="T34" fmla="*/ 9 w 18"/>
                <a:gd name="T35" fmla="*/ 2 h 25"/>
                <a:gd name="T36" fmla="*/ 9 w 18"/>
                <a:gd name="T37" fmla="*/ 3 h 25"/>
                <a:gd name="T38" fmla="*/ 9 w 18"/>
                <a:gd name="T39" fmla="*/ 10 h 25"/>
                <a:gd name="T40" fmla="*/ 9 w 18"/>
                <a:gd name="T41" fmla="*/ 11 h 25"/>
                <a:gd name="T42" fmla="*/ 14 w 18"/>
                <a:gd name="T43" fmla="*/ 11 h 25"/>
                <a:gd name="T44" fmla="*/ 16 w 18"/>
                <a:gd name="T45" fmla="*/ 10 h 25"/>
                <a:gd name="T46" fmla="*/ 17 w 18"/>
                <a:gd name="T47" fmla="*/ 9 h 25"/>
                <a:gd name="T48" fmla="*/ 17 w 18"/>
                <a:gd name="T49" fmla="*/ 10 h 25"/>
                <a:gd name="T50" fmla="*/ 17 w 18"/>
                <a:gd name="T51" fmla="*/ 13 h 25"/>
                <a:gd name="T52" fmla="*/ 17 w 18"/>
                <a:gd name="T53" fmla="*/ 15 h 25"/>
                <a:gd name="T54" fmla="*/ 16 w 18"/>
                <a:gd name="T55" fmla="*/ 16 h 25"/>
                <a:gd name="T56" fmla="*/ 16 w 18"/>
                <a:gd name="T57" fmla="*/ 15 h 25"/>
                <a:gd name="T58" fmla="*/ 16 w 18"/>
                <a:gd name="T59" fmla="*/ 15 h 25"/>
                <a:gd name="T60" fmla="*/ 14 w 18"/>
                <a:gd name="T61" fmla="*/ 13 h 25"/>
                <a:gd name="T62" fmla="*/ 9 w 18"/>
                <a:gd name="T63" fmla="*/ 13 h 25"/>
                <a:gd name="T64" fmla="*/ 9 w 18"/>
                <a:gd name="T65" fmla="*/ 13 h 25"/>
                <a:gd name="T66" fmla="*/ 9 w 18"/>
                <a:gd name="T67" fmla="*/ 16 h 25"/>
                <a:gd name="T68" fmla="*/ 9 w 18"/>
                <a:gd name="T69" fmla="*/ 22 h 25"/>
                <a:gd name="T70" fmla="*/ 10 w 18"/>
                <a:gd name="T71" fmla="*/ 24 h 25"/>
                <a:gd name="T72" fmla="*/ 12 w 18"/>
                <a:gd name="T73" fmla="*/ 24 h 25"/>
                <a:gd name="T74" fmla="*/ 12 w 18"/>
                <a:gd name="T75" fmla="*/ 25 h 25"/>
                <a:gd name="T76" fmla="*/ 12 w 18"/>
                <a:gd name="T77" fmla="*/ 25 h 25"/>
                <a:gd name="T78" fmla="*/ 6 w 18"/>
                <a:gd name="T79" fmla="*/ 25 h 25"/>
                <a:gd name="T80" fmla="*/ 1 w 18"/>
                <a:gd name="T81" fmla="*/ 25 h 25"/>
                <a:gd name="T82" fmla="*/ 0 w 18"/>
                <a:gd name="T83" fmla="*/ 25 h 25"/>
                <a:gd name="T84" fmla="*/ 1 w 18"/>
                <a:gd name="T85" fmla="*/ 24 h 25"/>
                <a:gd name="T86" fmla="*/ 2 w 18"/>
                <a:gd name="T87" fmla="*/ 24 h 25"/>
                <a:gd name="T88" fmla="*/ 3 w 18"/>
                <a:gd name="T89" fmla="*/ 22 h 25"/>
                <a:gd name="T90" fmla="*/ 3 w 18"/>
                <a:gd name="T91" fmla="*/ 15 h 25"/>
                <a:gd name="T92" fmla="*/ 3 w 18"/>
                <a:gd name="T93"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 h="25">
                  <a:moveTo>
                    <a:pt x="3" y="10"/>
                  </a:moveTo>
                  <a:cubicBezTo>
                    <a:pt x="3" y="4"/>
                    <a:pt x="3" y="4"/>
                    <a:pt x="3" y="3"/>
                  </a:cubicBezTo>
                  <a:cubicBezTo>
                    <a:pt x="3" y="1"/>
                    <a:pt x="2" y="1"/>
                    <a:pt x="2" y="1"/>
                  </a:cubicBezTo>
                  <a:cubicBezTo>
                    <a:pt x="1" y="1"/>
                    <a:pt x="1" y="1"/>
                    <a:pt x="0" y="1"/>
                  </a:cubicBezTo>
                  <a:cubicBezTo>
                    <a:pt x="0" y="1"/>
                    <a:pt x="0" y="0"/>
                    <a:pt x="0" y="0"/>
                  </a:cubicBezTo>
                  <a:cubicBezTo>
                    <a:pt x="0" y="0"/>
                    <a:pt x="0" y="0"/>
                    <a:pt x="0" y="0"/>
                  </a:cubicBezTo>
                  <a:cubicBezTo>
                    <a:pt x="2" y="0"/>
                    <a:pt x="4" y="0"/>
                    <a:pt x="6" y="0"/>
                  </a:cubicBezTo>
                  <a:cubicBezTo>
                    <a:pt x="6" y="0"/>
                    <a:pt x="15" y="0"/>
                    <a:pt x="15" y="0"/>
                  </a:cubicBezTo>
                  <a:cubicBezTo>
                    <a:pt x="16" y="0"/>
                    <a:pt x="17" y="0"/>
                    <a:pt x="17" y="0"/>
                  </a:cubicBezTo>
                  <a:cubicBezTo>
                    <a:pt x="17" y="0"/>
                    <a:pt x="18" y="0"/>
                    <a:pt x="18" y="0"/>
                  </a:cubicBezTo>
                  <a:cubicBezTo>
                    <a:pt x="18" y="0"/>
                    <a:pt x="18" y="0"/>
                    <a:pt x="18" y="0"/>
                  </a:cubicBezTo>
                  <a:cubicBezTo>
                    <a:pt x="18" y="0"/>
                    <a:pt x="18" y="1"/>
                    <a:pt x="18" y="2"/>
                  </a:cubicBezTo>
                  <a:cubicBezTo>
                    <a:pt x="18" y="2"/>
                    <a:pt x="18" y="4"/>
                    <a:pt x="17" y="5"/>
                  </a:cubicBezTo>
                  <a:cubicBezTo>
                    <a:pt x="17" y="5"/>
                    <a:pt x="17" y="5"/>
                    <a:pt x="17" y="5"/>
                  </a:cubicBezTo>
                  <a:cubicBezTo>
                    <a:pt x="17" y="5"/>
                    <a:pt x="17" y="5"/>
                    <a:pt x="17" y="5"/>
                  </a:cubicBezTo>
                  <a:cubicBezTo>
                    <a:pt x="17" y="5"/>
                    <a:pt x="17" y="4"/>
                    <a:pt x="17" y="4"/>
                  </a:cubicBezTo>
                  <a:cubicBezTo>
                    <a:pt x="16" y="3"/>
                    <a:pt x="16" y="3"/>
                    <a:pt x="14" y="3"/>
                  </a:cubicBezTo>
                  <a:cubicBezTo>
                    <a:pt x="13" y="2"/>
                    <a:pt x="10" y="2"/>
                    <a:pt x="9" y="2"/>
                  </a:cubicBezTo>
                  <a:cubicBezTo>
                    <a:pt x="9" y="2"/>
                    <a:pt x="9" y="2"/>
                    <a:pt x="9" y="3"/>
                  </a:cubicBezTo>
                  <a:cubicBezTo>
                    <a:pt x="9" y="10"/>
                    <a:pt x="9" y="10"/>
                    <a:pt x="9" y="10"/>
                  </a:cubicBezTo>
                  <a:cubicBezTo>
                    <a:pt x="9" y="10"/>
                    <a:pt x="9" y="11"/>
                    <a:pt x="9" y="11"/>
                  </a:cubicBezTo>
                  <a:cubicBezTo>
                    <a:pt x="10" y="11"/>
                    <a:pt x="12" y="11"/>
                    <a:pt x="14" y="11"/>
                  </a:cubicBezTo>
                  <a:cubicBezTo>
                    <a:pt x="16" y="11"/>
                    <a:pt x="16" y="11"/>
                    <a:pt x="16" y="10"/>
                  </a:cubicBezTo>
                  <a:cubicBezTo>
                    <a:pt x="17" y="10"/>
                    <a:pt x="17" y="9"/>
                    <a:pt x="17" y="9"/>
                  </a:cubicBezTo>
                  <a:cubicBezTo>
                    <a:pt x="17" y="9"/>
                    <a:pt x="17" y="10"/>
                    <a:pt x="17" y="10"/>
                  </a:cubicBezTo>
                  <a:cubicBezTo>
                    <a:pt x="17" y="10"/>
                    <a:pt x="17" y="11"/>
                    <a:pt x="17" y="13"/>
                  </a:cubicBezTo>
                  <a:cubicBezTo>
                    <a:pt x="17" y="13"/>
                    <a:pt x="17" y="15"/>
                    <a:pt x="17" y="15"/>
                  </a:cubicBezTo>
                  <a:cubicBezTo>
                    <a:pt x="17" y="16"/>
                    <a:pt x="17" y="16"/>
                    <a:pt x="16" y="16"/>
                  </a:cubicBezTo>
                  <a:cubicBezTo>
                    <a:pt x="16" y="16"/>
                    <a:pt x="16" y="16"/>
                    <a:pt x="16" y="15"/>
                  </a:cubicBezTo>
                  <a:cubicBezTo>
                    <a:pt x="16" y="15"/>
                    <a:pt x="16" y="15"/>
                    <a:pt x="16" y="15"/>
                  </a:cubicBezTo>
                  <a:cubicBezTo>
                    <a:pt x="16" y="14"/>
                    <a:pt x="15" y="13"/>
                    <a:pt x="14" y="13"/>
                  </a:cubicBezTo>
                  <a:cubicBezTo>
                    <a:pt x="13" y="13"/>
                    <a:pt x="10" y="13"/>
                    <a:pt x="9" y="13"/>
                  </a:cubicBezTo>
                  <a:cubicBezTo>
                    <a:pt x="9" y="13"/>
                    <a:pt x="9" y="13"/>
                    <a:pt x="9" y="13"/>
                  </a:cubicBezTo>
                  <a:cubicBezTo>
                    <a:pt x="9" y="16"/>
                    <a:pt x="9" y="16"/>
                    <a:pt x="9" y="16"/>
                  </a:cubicBezTo>
                  <a:cubicBezTo>
                    <a:pt x="9" y="19"/>
                    <a:pt x="9" y="21"/>
                    <a:pt x="9" y="22"/>
                  </a:cubicBezTo>
                  <a:cubicBezTo>
                    <a:pt x="9" y="23"/>
                    <a:pt x="9" y="24"/>
                    <a:pt x="10" y="24"/>
                  </a:cubicBezTo>
                  <a:cubicBezTo>
                    <a:pt x="11" y="24"/>
                    <a:pt x="11" y="24"/>
                    <a:pt x="12" y="24"/>
                  </a:cubicBezTo>
                  <a:cubicBezTo>
                    <a:pt x="12" y="24"/>
                    <a:pt x="12" y="24"/>
                    <a:pt x="12" y="25"/>
                  </a:cubicBezTo>
                  <a:cubicBezTo>
                    <a:pt x="12" y="25"/>
                    <a:pt x="12" y="25"/>
                    <a:pt x="12" y="25"/>
                  </a:cubicBezTo>
                  <a:cubicBezTo>
                    <a:pt x="10" y="25"/>
                    <a:pt x="9" y="25"/>
                    <a:pt x="6" y="25"/>
                  </a:cubicBezTo>
                  <a:cubicBezTo>
                    <a:pt x="4" y="25"/>
                    <a:pt x="2" y="25"/>
                    <a:pt x="1" y="25"/>
                  </a:cubicBezTo>
                  <a:cubicBezTo>
                    <a:pt x="0" y="25"/>
                    <a:pt x="0" y="25"/>
                    <a:pt x="0" y="25"/>
                  </a:cubicBezTo>
                  <a:cubicBezTo>
                    <a:pt x="0" y="25"/>
                    <a:pt x="0" y="24"/>
                    <a:pt x="1" y="24"/>
                  </a:cubicBezTo>
                  <a:cubicBezTo>
                    <a:pt x="1" y="24"/>
                    <a:pt x="1" y="24"/>
                    <a:pt x="2" y="24"/>
                  </a:cubicBezTo>
                  <a:cubicBezTo>
                    <a:pt x="2" y="24"/>
                    <a:pt x="3" y="23"/>
                    <a:pt x="3" y="22"/>
                  </a:cubicBezTo>
                  <a:cubicBezTo>
                    <a:pt x="3" y="20"/>
                    <a:pt x="3" y="19"/>
                    <a:pt x="3" y="15"/>
                  </a:cubicBezTo>
                  <a:lnTo>
                    <a:pt x="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34" name="Freeform 169"/>
            <p:cNvSpPr>
              <a:spLocks/>
            </p:cNvSpPr>
            <p:nvPr/>
          </p:nvSpPr>
          <p:spPr bwMode="auto">
            <a:xfrm>
              <a:off x="6951747" y="8215020"/>
              <a:ext cx="34925" cy="74613"/>
            </a:xfrm>
            <a:custGeom>
              <a:avLst/>
              <a:gdLst>
                <a:gd name="T0" fmla="*/ 3 w 12"/>
                <a:gd name="T1" fmla="*/ 10 h 25"/>
                <a:gd name="T2" fmla="*/ 3 w 12"/>
                <a:gd name="T3" fmla="*/ 2 h 25"/>
                <a:gd name="T4" fmla="*/ 1 w 12"/>
                <a:gd name="T5" fmla="*/ 1 h 25"/>
                <a:gd name="T6" fmla="*/ 0 w 12"/>
                <a:gd name="T7" fmla="*/ 1 h 25"/>
                <a:gd name="T8" fmla="*/ 0 w 12"/>
                <a:gd name="T9" fmla="*/ 0 h 25"/>
                <a:gd name="T10" fmla="*/ 1 w 12"/>
                <a:gd name="T11" fmla="*/ 0 h 25"/>
                <a:gd name="T12" fmla="*/ 5 w 12"/>
                <a:gd name="T13" fmla="*/ 0 h 25"/>
                <a:gd name="T14" fmla="*/ 11 w 12"/>
                <a:gd name="T15" fmla="*/ 0 h 25"/>
                <a:gd name="T16" fmla="*/ 12 w 12"/>
                <a:gd name="T17" fmla="*/ 0 h 25"/>
                <a:gd name="T18" fmla="*/ 11 w 12"/>
                <a:gd name="T19" fmla="*/ 1 h 25"/>
                <a:gd name="T20" fmla="*/ 10 w 12"/>
                <a:gd name="T21" fmla="*/ 1 h 25"/>
                <a:gd name="T22" fmla="*/ 9 w 12"/>
                <a:gd name="T23" fmla="*/ 2 h 25"/>
                <a:gd name="T24" fmla="*/ 9 w 12"/>
                <a:gd name="T25" fmla="*/ 10 h 25"/>
                <a:gd name="T26" fmla="*/ 9 w 12"/>
                <a:gd name="T27" fmla="*/ 15 h 25"/>
                <a:gd name="T28" fmla="*/ 9 w 12"/>
                <a:gd name="T29" fmla="*/ 23 h 25"/>
                <a:gd name="T30" fmla="*/ 10 w 12"/>
                <a:gd name="T31" fmla="*/ 24 h 25"/>
                <a:gd name="T32" fmla="*/ 12 w 12"/>
                <a:gd name="T33" fmla="*/ 24 h 25"/>
                <a:gd name="T34" fmla="*/ 12 w 12"/>
                <a:gd name="T35" fmla="*/ 25 h 25"/>
                <a:gd name="T36" fmla="*/ 12 w 12"/>
                <a:gd name="T37" fmla="*/ 25 h 25"/>
                <a:gd name="T38" fmla="*/ 5 w 12"/>
                <a:gd name="T39" fmla="*/ 25 h 25"/>
                <a:gd name="T40" fmla="*/ 1 w 12"/>
                <a:gd name="T41" fmla="*/ 25 h 25"/>
                <a:gd name="T42" fmla="*/ 0 w 12"/>
                <a:gd name="T43" fmla="*/ 25 h 25"/>
                <a:gd name="T44" fmla="*/ 0 w 12"/>
                <a:gd name="T45" fmla="*/ 24 h 25"/>
                <a:gd name="T46" fmla="*/ 2 w 12"/>
                <a:gd name="T47" fmla="*/ 24 h 25"/>
                <a:gd name="T48" fmla="*/ 3 w 12"/>
                <a:gd name="T49" fmla="*/ 22 h 25"/>
                <a:gd name="T50" fmla="*/ 3 w 12"/>
                <a:gd name="T51" fmla="*/ 15 h 25"/>
                <a:gd name="T52" fmla="*/ 3 w 12"/>
                <a:gd name="T53"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5">
                  <a:moveTo>
                    <a:pt x="3" y="10"/>
                  </a:moveTo>
                  <a:cubicBezTo>
                    <a:pt x="3" y="4"/>
                    <a:pt x="3" y="3"/>
                    <a:pt x="3" y="2"/>
                  </a:cubicBezTo>
                  <a:cubicBezTo>
                    <a:pt x="3" y="1"/>
                    <a:pt x="2" y="1"/>
                    <a:pt x="1" y="1"/>
                  </a:cubicBezTo>
                  <a:cubicBezTo>
                    <a:pt x="1" y="1"/>
                    <a:pt x="1" y="1"/>
                    <a:pt x="0" y="1"/>
                  </a:cubicBezTo>
                  <a:cubicBezTo>
                    <a:pt x="0" y="1"/>
                    <a:pt x="0" y="0"/>
                    <a:pt x="0" y="0"/>
                  </a:cubicBezTo>
                  <a:cubicBezTo>
                    <a:pt x="0" y="0"/>
                    <a:pt x="0" y="0"/>
                    <a:pt x="1" y="0"/>
                  </a:cubicBezTo>
                  <a:cubicBezTo>
                    <a:pt x="2" y="0"/>
                    <a:pt x="5" y="0"/>
                    <a:pt x="5" y="0"/>
                  </a:cubicBezTo>
                  <a:cubicBezTo>
                    <a:pt x="6" y="0"/>
                    <a:pt x="10" y="0"/>
                    <a:pt x="11" y="0"/>
                  </a:cubicBezTo>
                  <a:cubicBezTo>
                    <a:pt x="11" y="0"/>
                    <a:pt x="12" y="0"/>
                    <a:pt x="12" y="0"/>
                  </a:cubicBezTo>
                  <a:cubicBezTo>
                    <a:pt x="12" y="0"/>
                    <a:pt x="11" y="1"/>
                    <a:pt x="11" y="1"/>
                  </a:cubicBezTo>
                  <a:cubicBezTo>
                    <a:pt x="11" y="1"/>
                    <a:pt x="10" y="1"/>
                    <a:pt x="10" y="1"/>
                  </a:cubicBezTo>
                  <a:cubicBezTo>
                    <a:pt x="9" y="1"/>
                    <a:pt x="9" y="1"/>
                    <a:pt x="9" y="2"/>
                  </a:cubicBezTo>
                  <a:cubicBezTo>
                    <a:pt x="9" y="4"/>
                    <a:pt x="9" y="4"/>
                    <a:pt x="9" y="10"/>
                  </a:cubicBezTo>
                  <a:cubicBezTo>
                    <a:pt x="9" y="15"/>
                    <a:pt x="9" y="15"/>
                    <a:pt x="9" y="15"/>
                  </a:cubicBezTo>
                  <a:cubicBezTo>
                    <a:pt x="9" y="18"/>
                    <a:pt x="9" y="21"/>
                    <a:pt x="9" y="23"/>
                  </a:cubicBezTo>
                  <a:cubicBezTo>
                    <a:pt x="9" y="23"/>
                    <a:pt x="9" y="24"/>
                    <a:pt x="10" y="24"/>
                  </a:cubicBezTo>
                  <a:cubicBezTo>
                    <a:pt x="11" y="24"/>
                    <a:pt x="11" y="24"/>
                    <a:pt x="12" y="24"/>
                  </a:cubicBezTo>
                  <a:cubicBezTo>
                    <a:pt x="12" y="24"/>
                    <a:pt x="12" y="25"/>
                    <a:pt x="12" y="25"/>
                  </a:cubicBezTo>
                  <a:cubicBezTo>
                    <a:pt x="12" y="25"/>
                    <a:pt x="12" y="25"/>
                    <a:pt x="12" y="25"/>
                  </a:cubicBezTo>
                  <a:cubicBezTo>
                    <a:pt x="9" y="25"/>
                    <a:pt x="6" y="25"/>
                    <a:pt x="5" y="25"/>
                  </a:cubicBezTo>
                  <a:cubicBezTo>
                    <a:pt x="5" y="25"/>
                    <a:pt x="2" y="25"/>
                    <a:pt x="1" y="25"/>
                  </a:cubicBezTo>
                  <a:cubicBezTo>
                    <a:pt x="0" y="25"/>
                    <a:pt x="0" y="25"/>
                    <a:pt x="0" y="25"/>
                  </a:cubicBezTo>
                  <a:cubicBezTo>
                    <a:pt x="0" y="24"/>
                    <a:pt x="0" y="24"/>
                    <a:pt x="0" y="24"/>
                  </a:cubicBezTo>
                  <a:cubicBezTo>
                    <a:pt x="1" y="24"/>
                    <a:pt x="1" y="24"/>
                    <a:pt x="2" y="24"/>
                  </a:cubicBezTo>
                  <a:cubicBezTo>
                    <a:pt x="2" y="24"/>
                    <a:pt x="2" y="23"/>
                    <a:pt x="3" y="22"/>
                  </a:cubicBezTo>
                  <a:cubicBezTo>
                    <a:pt x="3" y="21"/>
                    <a:pt x="3" y="19"/>
                    <a:pt x="3" y="15"/>
                  </a:cubicBezTo>
                  <a:lnTo>
                    <a:pt x="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35" name="Freeform 170"/>
            <p:cNvSpPr>
              <a:spLocks/>
            </p:cNvSpPr>
            <p:nvPr/>
          </p:nvSpPr>
          <p:spPr bwMode="auto">
            <a:xfrm>
              <a:off x="7034297" y="8213432"/>
              <a:ext cx="66675" cy="79375"/>
            </a:xfrm>
            <a:custGeom>
              <a:avLst/>
              <a:gdLst>
                <a:gd name="T0" fmla="*/ 4 w 23"/>
                <a:gd name="T1" fmla="*/ 23 h 27"/>
                <a:gd name="T2" fmla="*/ 0 w 23"/>
                <a:gd name="T3" fmla="*/ 13 h 27"/>
                <a:gd name="T4" fmla="*/ 4 w 23"/>
                <a:gd name="T5" fmla="*/ 4 h 27"/>
                <a:gd name="T6" fmla="*/ 15 w 23"/>
                <a:gd name="T7" fmla="*/ 0 h 27"/>
                <a:gd name="T8" fmla="*/ 20 w 23"/>
                <a:gd name="T9" fmla="*/ 1 h 27"/>
                <a:gd name="T10" fmla="*/ 23 w 23"/>
                <a:gd name="T11" fmla="*/ 1 h 27"/>
                <a:gd name="T12" fmla="*/ 23 w 23"/>
                <a:gd name="T13" fmla="*/ 2 h 27"/>
                <a:gd name="T14" fmla="*/ 23 w 23"/>
                <a:gd name="T15" fmla="*/ 4 h 27"/>
                <a:gd name="T16" fmla="*/ 23 w 23"/>
                <a:gd name="T17" fmla="*/ 8 h 27"/>
                <a:gd name="T18" fmla="*/ 23 w 23"/>
                <a:gd name="T19" fmla="*/ 9 h 27"/>
                <a:gd name="T20" fmla="*/ 22 w 23"/>
                <a:gd name="T21" fmla="*/ 8 h 27"/>
                <a:gd name="T22" fmla="*/ 21 w 23"/>
                <a:gd name="T23" fmla="*/ 5 h 27"/>
                <a:gd name="T24" fmla="*/ 14 w 23"/>
                <a:gd name="T25" fmla="*/ 3 h 27"/>
                <a:gd name="T26" fmla="*/ 9 w 23"/>
                <a:gd name="T27" fmla="*/ 4 h 27"/>
                <a:gd name="T28" fmla="*/ 7 w 23"/>
                <a:gd name="T29" fmla="*/ 13 h 27"/>
                <a:gd name="T30" fmla="*/ 16 w 23"/>
                <a:gd name="T31" fmla="*/ 24 h 27"/>
                <a:gd name="T32" fmla="*/ 22 w 23"/>
                <a:gd name="T33" fmla="*/ 22 h 27"/>
                <a:gd name="T34" fmla="*/ 23 w 23"/>
                <a:gd name="T35" fmla="*/ 20 h 27"/>
                <a:gd name="T36" fmla="*/ 23 w 23"/>
                <a:gd name="T37" fmla="*/ 19 h 27"/>
                <a:gd name="T38" fmla="*/ 23 w 23"/>
                <a:gd name="T39" fmla="*/ 20 h 27"/>
                <a:gd name="T40" fmla="*/ 23 w 23"/>
                <a:gd name="T41" fmla="*/ 25 h 27"/>
                <a:gd name="T42" fmla="*/ 22 w 23"/>
                <a:gd name="T43" fmla="*/ 26 h 27"/>
                <a:gd name="T44" fmla="*/ 16 w 23"/>
                <a:gd name="T45" fmla="*/ 27 h 27"/>
                <a:gd name="T46" fmla="*/ 4 w 23"/>
                <a:gd name="T4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7">
                  <a:moveTo>
                    <a:pt x="4" y="23"/>
                  </a:moveTo>
                  <a:cubicBezTo>
                    <a:pt x="1" y="20"/>
                    <a:pt x="0" y="17"/>
                    <a:pt x="0" y="13"/>
                  </a:cubicBezTo>
                  <a:cubicBezTo>
                    <a:pt x="0" y="11"/>
                    <a:pt x="1" y="7"/>
                    <a:pt x="4" y="4"/>
                  </a:cubicBezTo>
                  <a:cubicBezTo>
                    <a:pt x="7" y="1"/>
                    <a:pt x="10" y="0"/>
                    <a:pt x="15" y="0"/>
                  </a:cubicBezTo>
                  <a:cubicBezTo>
                    <a:pt x="17" y="0"/>
                    <a:pt x="18" y="1"/>
                    <a:pt x="20" y="1"/>
                  </a:cubicBezTo>
                  <a:cubicBezTo>
                    <a:pt x="21" y="1"/>
                    <a:pt x="22" y="1"/>
                    <a:pt x="23" y="1"/>
                  </a:cubicBezTo>
                  <a:cubicBezTo>
                    <a:pt x="23" y="1"/>
                    <a:pt x="23" y="1"/>
                    <a:pt x="23" y="2"/>
                  </a:cubicBezTo>
                  <a:cubicBezTo>
                    <a:pt x="23" y="2"/>
                    <a:pt x="23" y="3"/>
                    <a:pt x="23" y="4"/>
                  </a:cubicBezTo>
                  <a:cubicBezTo>
                    <a:pt x="23" y="5"/>
                    <a:pt x="23" y="7"/>
                    <a:pt x="23" y="8"/>
                  </a:cubicBezTo>
                  <a:cubicBezTo>
                    <a:pt x="23" y="8"/>
                    <a:pt x="23" y="9"/>
                    <a:pt x="23" y="9"/>
                  </a:cubicBezTo>
                  <a:cubicBezTo>
                    <a:pt x="22" y="9"/>
                    <a:pt x="22" y="8"/>
                    <a:pt x="22" y="8"/>
                  </a:cubicBezTo>
                  <a:cubicBezTo>
                    <a:pt x="22" y="7"/>
                    <a:pt x="22" y="6"/>
                    <a:pt x="21" y="5"/>
                  </a:cubicBezTo>
                  <a:cubicBezTo>
                    <a:pt x="20" y="3"/>
                    <a:pt x="18" y="3"/>
                    <a:pt x="14" y="3"/>
                  </a:cubicBezTo>
                  <a:cubicBezTo>
                    <a:pt x="12" y="3"/>
                    <a:pt x="11" y="3"/>
                    <a:pt x="9" y="4"/>
                  </a:cubicBezTo>
                  <a:cubicBezTo>
                    <a:pt x="7" y="6"/>
                    <a:pt x="7" y="9"/>
                    <a:pt x="7" y="13"/>
                  </a:cubicBezTo>
                  <a:cubicBezTo>
                    <a:pt x="7" y="19"/>
                    <a:pt x="10" y="24"/>
                    <a:pt x="16" y="24"/>
                  </a:cubicBezTo>
                  <a:cubicBezTo>
                    <a:pt x="19" y="24"/>
                    <a:pt x="20" y="24"/>
                    <a:pt x="22" y="22"/>
                  </a:cubicBezTo>
                  <a:cubicBezTo>
                    <a:pt x="22" y="22"/>
                    <a:pt x="22" y="21"/>
                    <a:pt x="23" y="20"/>
                  </a:cubicBezTo>
                  <a:cubicBezTo>
                    <a:pt x="23" y="19"/>
                    <a:pt x="23" y="19"/>
                    <a:pt x="23" y="19"/>
                  </a:cubicBezTo>
                  <a:cubicBezTo>
                    <a:pt x="23" y="19"/>
                    <a:pt x="23" y="19"/>
                    <a:pt x="23" y="20"/>
                  </a:cubicBezTo>
                  <a:cubicBezTo>
                    <a:pt x="23" y="20"/>
                    <a:pt x="23" y="23"/>
                    <a:pt x="23" y="25"/>
                  </a:cubicBezTo>
                  <a:cubicBezTo>
                    <a:pt x="23" y="25"/>
                    <a:pt x="22" y="26"/>
                    <a:pt x="22" y="26"/>
                  </a:cubicBezTo>
                  <a:cubicBezTo>
                    <a:pt x="21" y="26"/>
                    <a:pt x="18" y="27"/>
                    <a:pt x="16" y="27"/>
                  </a:cubicBezTo>
                  <a:cubicBezTo>
                    <a:pt x="12" y="27"/>
                    <a:pt x="8" y="26"/>
                    <a:pt x="4"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36" name="Freeform 171"/>
            <p:cNvSpPr>
              <a:spLocks noEditPoints="1"/>
            </p:cNvSpPr>
            <p:nvPr/>
          </p:nvSpPr>
          <p:spPr bwMode="auto">
            <a:xfrm>
              <a:off x="7142247" y="8213432"/>
              <a:ext cx="85725" cy="76200"/>
            </a:xfrm>
            <a:custGeom>
              <a:avLst/>
              <a:gdLst>
                <a:gd name="T0" fmla="*/ 9 w 29"/>
                <a:gd name="T1" fmla="*/ 19 h 26"/>
                <a:gd name="T2" fmla="*/ 9 w 29"/>
                <a:gd name="T3" fmla="*/ 19 h 26"/>
                <a:gd name="T4" fmla="*/ 8 w 29"/>
                <a:gd name="T5" fmla="*/ 22 h 26"/>
                <a:gd name="T6" fmla="*/ 8 w 29"/>
                <a:gd name="T7" fmla="*/ 24 h 26"/>
                <a:gd name="T8" fmla="*/ 9 w 29"/>
                <a:gd name="T9" fmla="*/ 25 h 26"/>
                <a:gd name="T10" fmla="*/ 10 w 29"/>
                <a:gd name="T11" fmla="*/ 25 h 26"/>
                <a:gd name="T12" fmla="*/ 10 w 29"/>
                <a:gd name="T13" fmla="*/ 26 h 26"/>
                <a:gd name="T14" fmla="*/ 10 w 29"/>
                <a:gd name="T15" fmla="*/ 26 h 26"/>
                <a:gd name="T16" fmla="*/ 5 w 29"/>
                <a:gd name="T17" fmla="*/ 26 h 26"/>
                <a:gd name="T18" fmla="*/ 1 w 29"/>
                <a:gd name="T19" fmla="*/ 26 h 26"/>
                <a:gd name="T20" fmla="*/ 0 w 29"/>
                <a:gd name="T21" fmla="*/ 26 h 26"/>
                <a:gd name="T22" fmla="*/ 1 w 29"/>
                <a:gd name="T23" fmla="*/ 25 h 26"/>
                <a:gd name="T24" fmla="*/ 2 w 29"/>
                <a:gd name="T25" fmla="*/ 25 h 26"/>
                <a:gd name="T26" fmla="*/ 4 w 29"/>
                <a:gd name="T27" fmla="*/ 22 h 26"/>
                <a:gd name="T28" fmla="*/ 13 w 29"/>
                <a:gd name="T29" fmla="*/ 2 h 26"/>
                <a:gd name="T30" fmla="*/ 15 w 29"/>
                <a:gd name="T31" fmla="*/ 0 h 26"/>
                <a:gd name="T32" fmla="*/ 16 w 29"/>
                <a:gd name="T33" fmla="*/ 2 h 26"/>
                <a:gd name="T34" fmla="*/ 25 w 29"/>
                <a:gd name="T35" fmla="*/ 22 h 26"/>
                <a:gd name="T36" fmla="*/ 28 w 29"/>
                <a:gd name="T37" fmla="*/ 25 h 26"/>
                <a:gd name="T38" fmla="*/ 29 w 29"/>
                <a:gd name="T39" fmla="*/ 25 h 26"/>
                <a:gd name="T40" fmla="*/ 29 w 29"/>
                <a:gd name="T41" fmla="*/ 26 h 26"/>
                <a:gd name="T42" fmla="*/ 29 w 29"/>
                <a:gd name="T43" fmla="*/ 26 h 26"/>
                <a:gd name="T44" fmla="*/ 19 w 29"/>
                <a:gd name="T45" fmla="*/ 26 h 26"/>
                <a:gd name="T46" fmla="*/ 19 w 29"/>
                <a:gd name="T47" fmla="*/ 26 h 26"/>
                <a:gd name="T48" fmla="*/ 19 w 29"/>
                <a:gd name="T49" fmla="*/ 25 h 26"/>
                <a:gd name="T50" fmla="*/ 20 w 29"/>
                <a:gd name="T51" fmla="*/ 25 h 26"/>
                <a:gd name="T52" fmla="*/ 17 w 29"/>
                <a:gd name="T53" fmla="*/ 19 h 26"/>
                <a:gd name="T54" fmla="*/ 17 w 29"/>
                <a:gd name="T55" fmla="*/ 19 h 26"/>
                <a:gd name="T56" fmla="*/ 9 w 29"/>
                <a:gd name="T57" fmla="*/ 19 h 26"/>
                <a:gd name="T58" fmla="*/ 16 w 29"/>
                <a:gd name="T59" fmla="*/ 16 h 26"/>
                <a:gd name="T60" fmla="*/ 16 w 29"/>
                <a:gd name="T61" fmla="*/ 16 h 26"/>
                <a:gd name="T62" fmla="*/ 13 w 29"/>
                <a:gd name="T63" fmla="*/ 9 h 26"/>
                <a:gd name="T64" fmla="*/ 13 w 29"/>
                <a:gd name="T65" fmla="*/ 9 h 26"/>
                <a:gd name="T66" fmla="*/ 10 w 29"/>
                <a:gd name="T67" fmla="*/ 16 h 26"/>
                <a:gd name="T68" fmla="*/ 10 w 29"/>
                <a:gd name="T69" fmla="*/ 16 h 26"/>
                <a:gd name="T70" fmla="*/ 16 w 29"/>
                <a:gd name="T7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 h="26">
                  <a:moveTo>
                    <a:pt x="9" y="19"/>
                  </a:moveTo>
                  <a:cubicBezTo>
                    <a:pt x="9" y="19"/>
                    <a:pt x="9" y="19"/>
                    <a:pt x="9" y="19"/>
                  </a:cubicBezTo>
                  <a:cubicBezTo>
                    <a:pt x="8" y="22"/>
                    <a:pt x="8" y="22"/>
                    <a:pt x="8" y="22"/>
                  </a:cubicBezTo>
                  <a:cubicBezTo>
                    <a:pt x="8" y="23"/>
                    <a:pt x="8" y="24"/>
                    <a:pt x="8" y="24"/>
                  </a:cubicBezTo>
                  <a:cubicBezTo>
                    <a:pt x="8" y="25"/>
                    <a:pt x="8" y="25"/>
                    <a:pt x="9" y="25"/>
                  </a:cubicBezTo>
                  <a:cubicBezTo>
                    <a:pt x="9" y="25"/>
                    <a:pt x="9" y="25"/>
                    <a:pt x="10" y="25"/>
                  </a:cubicBezTo>
                  <a:cubicBezTo>
                    <a:pt x="10" y="25"/>
                    <a:pt x="10" y="26"/>
                    <a:pt x="10" y="26"/>
                  </a:cubicBezTo>
                  <a:cubicBezTo>
                    <a:pt x="10" y="26"/>
                    <a:pt x="10" y="26"/>
                    <a:pt x="10" y="26"/>
                  </a:cubicBezTo>
                  <a:cubicBezTo>
                    <a:pt x="8" y="26"/>
                    <a:pt x="7" y="26"/>
                    <a:pt x="5" y="26"/>
                  </a:cubicBezTo>
                  <a:cubicBezTo>
                    <a:pt x="5" y="26"/>
                    <a:pt x="3" y="26"/>
                    <a:pt x="1" y="26"/>
                  </a:cubicBezTo>
                  <a:cubicBezTo>
                    <a:pt x="0" y="26"/>
                    <a:pt x="0" y="26"/>
                    <a:pt x="0" y="26"/>
                  </a:cubicBezTo>
                  <a:cubicBezTo>
                    <a:pt x="0" y="25"/>
                    <a:pt x="0" y="25"/>
                    <a:pt x="1" y="25"/>
                  </a:cubicBezTo>
                  <a:cubicBezTo>
                    <a:pt x="1" y="25"/>
                    <a:pt x="2" y="25"/>
                    <a:pt x="2" y="25"/>
                  </a:cubicBezTo>
                  <a:cubicBezTo>
                    <a:pt x="3" y="25"/>
                    <a:pt x="4" y="24"/>
                    <a:pt x="4" y="22"/>
                  </a:cubicBezTo>
                  <a:cubicBezTo>
                    <a:pt x="13" y="2"/>
                    <a:pt x="13" y="2"/>
                    <a:pt x="13" y="2"/>
                  </a:cubicBezTo>
                  <a:cubicBezTo>
                    <a:pt x="14" y="1"/>
                    <a:pt x="14" y="0"/>
                    <a:pt x="15" y="0"/>
                  </a:cubicBezTo>
                  <a:cubicBezTo>
                    <a:pt x="15" y="0"/>
                    <a:pt x="15" y="1"/>
                    <a:pt x="16" y="2"/>
                  </a:cubicBezTo>
                  <a:cubicBezTo>
                    <a:pt x="17" y="4"/>
                    <a:pt x="22" y="17"/>
                    <a:pt x="25" y="22"/>
                  </a:cubicBezTo>
                  <a:cubicBezTo>
                    <a:pt x="26" y="24"/>
                    <a:pt x="27" y="25"/>
                    <a:pt x="28" y="25"/>
                  </a:cubicBezTo>
                  <a:cubicBezTo>
                    <a:pt x="28" y="25"/>
                    <a:pt x="29" y="25"/>
                    <a:pt x="29" y="25"/>
                  </a:cubicBezTo>
                  <a:cubicBezTo>
                    <a:pt x="29" y="25"/>
                    <a:pt x="29" y="26"/>
                    <a:pt x="29" y="26"/>
                  </a:cubicBezTo>
                  <a:cubicBezTo>
                    <a:pt x="29" y="26"/>
                    <a:pt x="29" y="26"/>
                    <a:pt x="29" y="26"/>
                  </a:cubicBezTo>
                  <a:cubicBezTo>
                    <a:pt x="25" y="26"/>
                    <a:pt x="22" y="26"/>
                    <a:pt x="19" y="26"/>
                  </a:cubicBezTo>
                  <a:cubicBezTo>
                    <a:pt x="19" y="26"/>
                    <a:pt x="19" y="26"/>
                    <a:pt x="19" y="26"/>
                  </a:cubicBezTo>
                  <a:cubicBezTo>
                    <a:pt x="19" y="25"/>
                    <a:pt x="19" y="25"/>
                    <a:pt x="19" y="25"/>
                  </a:cubicBezTo>
                  <a:cubicBezTo>
                    <a:pt x="19" y="25"/>
                    <a:pt x="20" y="25"/>
                    <a:pt x="20" y="25"/>
                  </a:cubicBezTo>
                  <a:cubicBezTo>
                    <a:pt x="17" y="19"/>
                    <a:pt x="17" y="19"/>
                    <a:pt x="17" y="19"/>
                  </a:cubicBezTo>
                  <a:cubicBezTo>
                    <a:pt x="17" y="19"/>
                    <a:pt x="17" y="19"/>
                    <a:pt x="17" y="19"/>
                  </a:cubicBezTo>
                  <a:lnTo>
                    <a:pt x="9" y="19"/>
                  </a:lnTo>
                  <a:close/>
                  <a:moveTo>
                    <a:pt x="16" y="16"/>
                  </a:moveTo>
                  <a:cubicBezTo>
                    <a:pt x="16" y="16"/>
                    <a:pt x="16" y="16"/>
                    <a:pt x="16" y="16"/>
                  </a:cubicBezTo>
                  <a:cubicBezTo>
                    <a:pt x="13" y="9"/>
                    <a:pt x="13" y="9"/>
                    <a:pt x="13" y="9"/>
                  </a:cubicBezTo>
                  <a:cubicBezTo>
                    <a:pt x="13" y="9"/>
                    <a:pt x="13" y="9"/>
                    <a:pt x="13" y="9"/>
                  </a:cubicBezTo>
                  <a:cubicBezTo>
                    <a:pt x="10" y="16"/>
                    <a:pt x="10" y="16"/>
                    <a:pt x="10" y="16"/>
                  </a:cubicBezTo>
                  <a:cubicBezTo>
                    <a:pt x="10" y="16"/>
                    <a:pt x="10" y="16"/>
                    <a:pt x="10" y="16"/>
                  </a:cubicBez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37" name="Freeform 172"/>
            <p:cNvSpPr>
              <a:spLocks/>
            </p:cNvSpPr>
            <p:nvPr/>
          </p:nvSpPr>
          <p:spPr bwMode="auto">
            <a:xfrm>
              <a:off x="7269247" y="8215020"/>
              <a:ext cx="61913" cy="74613"/>
            </a:xfrm>
            <a:custGeom>
              <a:avLst/>
              <a:gdLst>
                <a:gd name="T0" fmla="*/ 14 w 21"/>
                <a:gd name="T1" fmla="*/ 23 h 25"/>
                <a:gd name="T2" fmla="*/ 20 w 21"/>
                <a:gd name="T3" fmla="*/ 20 h 25"/>
                <a:gd name="T4" fmla="*/ 21 w 21"/>
                <a:gd name="T5" fmla="*/ 19 h 25"/>
                <a:gd name="T6" fmla="*/ 21 w 21"/>
                <a:gd name="T7" fmla="*/ 18 h 25"/>
                <a:gd name="T8" fmla="*/ 21 w 21"/>
                <a:gd name="T9" fmla="*/ 19 h 25"/>
                <a:gd name="T10" fmla="*/ 20 w 21"/>
                <a:gd name="T11" fmla="*/ 24 h 25"/>
                <a:gd name="T12" fmla="*/ 19 w 21"/>
                <a:gd name="T13" fmla="*/ 25 h 25"/>
                <a:gd name="T14" fmla="*/ 1 w 21"/>
                <a:gd name="T15" fmla="*/ 25 h 25"/>
                <a:gd name="T16" fmla="*/ 0 w 21"/>
                <a:gd name="T17" fmla="*/ 25 h 25"/>
                <a:gd name="T18" fmla="*/ 0 w 21"/>
                <a:gd name="T19" fmla="*/ 23 h 25"/>
                <a:gd name="T20" fmla="*/ 14 w 21"/>
                <a:gd name="T21" fmla="*/ 2 h 25"/>
                <a:gd name="T22" fmla="*/ 8 w 21"/>
                <a:gd name="T23" fmla="*/ 2 h 25"/>
                <a:gd name="T24" fmla="*/ 3 w 21"/>
                <a:gd name="T25" fmla="*/ 3 h 25"/>
                <a:gd name="T26" fmla="*/ 1 w 21"/>
                <a:gd name="T27" fmla="*/ 6 h 25"/>
                <a:gd name="T28" fmla="*/ 1 w 21"/>
                <a:gd name="T29" fmla="*/ 6 h 25"/>
                <a:gd name="T30" fmla="*/ 1 w 21"/>
                <a:gd name="T31" fmla="*/ 6 h 25"/>
                <a:gd name="T32" fmla="*/ 1 w 21"/>
                <a:gd name="T33" fmla="*/ 0 h 25"/>
                <a:gd name="T34" fmla="*/ 2 w 21"/>
                <a:gd name="T35" fmla="*/ 0 h 25"/>
                <a:gd name="T36" fmla="*/ 3 w 21"/>
                <a:gd name="T37" fmla="*/ 0 h 25"/>
                <a:gd name="T38" fmla="*/ 10 w 21"/>
                <a:gd name="T39" fmla="*/ 0 h 25"/>
                <a:gd name="T40" fmla="*/ 21 w 21"/>
                <a:gd name="T41" fmla="*/ 0 h 25"/>
                <a:gd name="T42" fmla="*/ 21 w 21"/>
                <a:gd name="T43" fmla="*/ 0 h 25"/>
                <a:gd name="T44" fmla="*/ 21 w 21"/>
                <a:gd name="T45" fmla="*/ 1 h 25"/>
                <a:gd name="T46" fmla="*/ 8 w 21"/>
                <a:gd name="T47" fmla="*/ 23 h 25"/>
                <a:gd name="T48" fmla="*/ 14 w 21"/>
                <a:gd name="T49"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25">
                  <a:moveTo>
                    <a:pt x="14" y="23"/>
                  </a:moveTo>
                  <a:cubicBezTo>
                    <a:pt x="18" y="23"/>
                    <a:pt x="20" y="22"/>
                    <a:pt x="20" y="20"/>
                  </a:cubicBezTo>
                  <a:cubicBezTo>
                    <a:pt x="20" y="20"/>
                    <a:pt x="20" y="19"/>
                    <a:pt x="21" y="19"/>
                  </a:cubicBezTo>
                  <a:cubicBezTo>
                    <a:pt x="21" y="19"/>
                    <a:pt x="21" y="18"/>
                    <a:pt x="21" y="18"/>
                  </a:cubicBezTo>
                  <a:cubicBezTo>
                    <a:pt x="21" y="18"/>
                    <a:pt x="21" y="19"/>
                    <a:pt x="21" y="19"/>
                  </a:cubicBezTo>
                  <a:cubicBezTo>
                    <a:pt x="21" y="20"/>
                    <a:pt x="21" y="23"/>
                    <a:pt x="20" y="24"/>
                  </a:cubicBezTo>
                  <a:cubicBezTo>
                    <a:pt x="20" y="25"/>
                    <a:pt x="20" y="25"/>
                    <a:pt x="19" y="25"/>
                  </a:cubicBezTo>
                  <a:cubicBezTo>
                    <a:pt x="14" y="25"/>
                    <a:pt x="8" y="25"/>
                    <a:pt x="1" y="25"/>
                  </a:cubicBezTo>
                  <a:cubicBezTo>
                    <a:pt x="0" y="25"/>
                    <a:pt x="0" y="25"/>
                    <a:pt x="0" y="25"/>
                  </a:cubicBezTo>
                  <a:cubicBezTo>
                    <a:pt x="0" y="24"/>
                    <a:pt x="0" y="24"/>
                    <a:pt x="0" y="23"/>
                  </a:cubicBezTo>
                  <a:cubicBezTo>
                    <a:pt x="5" y="17"/>
                    <a:pt x="9" y="9"/>
                    <a:pt x="14" y="2"/>
                  </a:cubicBezTo>
                  <a:cubicBezTo>
                    <a:pt x="8" y="2"/>
                    <a:pt x="8" y="2"/>
                    <a:pt x="8" y="2"/>
                  </a:cubicBezTo>
                  <a:cubicBezTo>
                    <a:pt x="5" y="2"/>
                    <a:pt x="4" y="2"/>
                    <a:pt x="3" y="3"/>
                  </a:cubicBezTo>
                  <a:cubicBezTo>
                    <a:pt x="2" y="3"/>
                    <a:pt x="2" y="4"/>
                    <a:pt x="1" y="6"/>
                  </a:cubicBezTo>
                  <a:cubicBezTo>
                    <a:pt x="1" y="6"/>
                    <a:pt x="1" y="6"/>
                    <a:pt x="1" y="6"/>
                  </a:cubicBezTo>
                  <a:cubicBezTo>
                    <a:pt x="1" y="6"/>
                    <a:pt x="1" y="6"/>
                    <a:pt x="1" y="6"/>
                  </a:cubicBezTo>
                  <a:cubicBezTo>
                    <a:pt x="1" y="5"/>
                    <a:pt x="1" y="2"/>
                    <a:pt x="1" y="0"/>
                  </a:cubicBezTo>
                  <a:cubicBezTo>
                    <a:pt x="1" y="0"/>
                    <a:pt x="2" y="0"/>
                    <a:pt x="2" y="0"/>
                  </a:cubicBezTo>
                  <a:cubicBezTo>
                    <a:pt x="2" y="0"/>
                    <a:pt x="2" y="0"/>
                    <a:pt x="3" y="0"/>
                  </a:cubicBezTo>
                  <a:cubicBezTo>
                    <a:pt x="6" y="0"/>
                    <a:pt x="8" y="0"/>
                    <a:pt x="10" y="0"/>
                  </a:cubicBezTo>
                  <a:cubicBezTo>
                    <a:pt x="21" y="0"/>
                    <a:pt x="21" y="0"/>
                    <a:pt x="21" y="0"/>
                  </a:cubicBezTo>
                  <a:cubicBezTo>
                    <a:pt x="21" y="0"/>
                    <a:pt x="21" y="0"/>
                    <a:pt x="21" y="0"/>
                  </a:cubicBezTo>
                  <a:cubicBezTo>
                    <a:pt x="21" y="1"/>
                    <a:pt x="21" y="1"/>
                    <a:pt x="21" y="1"/>
                  </a:cubicBezTo>
                  <a:cubicBezTo>
                    <a:pt x="16" y="9"/>
                    <a:pt x="12" y="16"/>
                    <a:pt x="8" y="23"/>
                  </a:cubicBezTo>
                  <a:lnTo>
                    <a:pt x="14"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1140" name="Retângulo de cantos arredondados 1139"/>
          <p:cNvSpPr/>
          <p:nvPr/>
        </p:nvSpPr>
        <p:spPr>
          <a:xfrm>
            <a:off x="234210" y="56147"/>
            <a:ext cx="11652990" cy="6530920"/>
          </a:xfrm>
          <a:prstGeom prst="roundRect">
            <a:avLst>
              <a:gd name="adj" fmla="val 1325"/>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 name="Imagem 2">
            <a:extLst>
              <a:ext uri="{FF2B5EF4-FFF2-40B4-BE49-F238E27FC236}">
                <a16:creationId xmlns:a16="http://schemas.microsoft.com/office/drawing/2014/main" id="{080A9BC7-14C7-481A-845A-68C355EAB6A4}"/>
              </a:ext>
            </a:extLst>
          </p:cNvPr>
          <p:cNvPicPr>
            <a:picLocks noChangeAspect="1"/>
          </p:cNvPicPr>
          <p:nvPr/>
        </p:nvPicPr>
        <p:blipFill>
          <a:blip r:embed="rId3"/>
          <a:stretch>
            <a:fillRect/>
          </a:stretch>
        </p:blipFill>
        <p:spPr>
          <a:xfrm>
            <a:off x="447456" y="267832"/>
            <a:ext cx="6247421" cy="3643348"/>
          </a:xfrm>
          <a:prstGeom prst="rect">
            <a:avLst/>
          </a:prstGeom>
        </p:spPr>
      </p:pic>
      <p:pic>
        <p:nvPicPr>
          <p:cNvPr id="8" name="Imagem 7">
            <a:extLst>
              <a:ext uri="{FF2B5EF4-FFF2-40B4-BE49-F238E27FC236}">
                <a16:creationId xmlns:a16="http://schemas.microsoft.com/office/drawing/2014/main" id="{C8C70BA5-47BF-49A6-8937-08D1F0252A34}"/>
              </a:ext>
            </a:extLst>
          </p:cNvPr>
          <p:cNvPicPr>
            <a:picLocks noChangeAspect="1"/>
          </p:cNvPicPr>
          <p:nvPr/>
        </p:nvPicPr>
        <p:blipFill>
          <a:blip r:embed="rId4"/>
          <a:stretch>
            <a:fillRect/>
          </a:stretch>
        </p:blipFill>
        <p:spPr>
          <a:xfrm>
            <a:off x="5863511" y="3429000"/>
            <a:ext cx="6006307" cy="3085057"/>
          </a:xfrm>
          <a:prstGeom prst="rect">
            <a:avLst/>
          </a:prstGeom>
        </p:spPr>
      </p:pic>
    </p:spTree>
    <p:extLst>
      <p:ext uri="{BB962C8B-B14F-4D97-AF65-F5344CB8AC3E}">
        <p14:creationId xmlns:p14="http://schemas.microsoft.com/office/powerpoint/2010/main" val="1181960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1139">
            <a:extLst>
              <a:ext uri="{FF2B5EF4-FFF2-40B4-BE49-F238E27FC236}">
                <a16:creationId xmlns:a16="http://schemas.microsoft.com/office/drawing/2014/main" id="{0A3A1521-17C0-4BAC-958A-89025693C9F7}"/>
              </a:ext>
            </a:extLst>
          </p:cNvPr>
          <p:cNvSpPr/>
          <p:nvPr/>
        </p:nvSpPr>
        <p:spPr>
          <a:xfrm>
            <a:off x="173002" y="1907930"/>
            <a:ext cx="5482091" cy="3305907"/>
          </a:xfrm>
          <a:prstGeom prst="roundRect">
            <a:avLst>
              <a:gd name="adj" fmla="val 1325"/>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de cantos arredondados 1139">
            <a:extLst>
              <a:ext uri="{FF2B5EF4-FFF2-40B4-BE49-F238E27FC236}">
                <a16:creationId xmlns:a16="http://schemas.microsoft.com/office/drawing/2014/main" id="{C7A43989-49A7-4B64-B124-1D33D72B4465}"/>
              </a:ext>
            </a:extLst>
          </p:cNvPr>
          <p:cNvSpPr/>
          <p:nvPr/>
        </p:nvSpPr>
        <p:spPr>
          <a:xfrm>
            <a:off x="5773790" y="1907930"/>
            <a:ext cx="5972733" cy="3305907"/>
          </a:xfrm>
          <a:prstGeom prst="roundRect">
            <a:avLst>
              <a:gd name="adj" fmla="val 1325"/>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ctangle 1">
            <a:extLst>
              <a:ext uri="{FF2B5EF4-FFF2-40B4-BE49-F238E27FC236}">
                <a16:creationId xmlns:a16="http://schemas.microsoft.com/office/drawing/2014/main" id="{2B9667A8-DA98-48BD-BAE7-9EB1F548C3C9}"/>
              </a:ext>
            </a:extLst>
          </p:cNvPr>
          <p:cNvSpPr>
            <a:spLocks noGrp="1" noChangeArrowheads="1"/>
          </p:cNvSpPr>
          <p:nvPr>
            <p:ph idx="1"/>
          </p:nvPr>
        </p:nvSpPr>
        <p:spPr bwMode="auto">
          <a:xfrm>
            <a:off x="232607" y="2006036"/>
            <a:ext cx="5362880"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400" b="1" i="0" u="none" strike="noStrike" cap="none" normalizeH="0" baseline="0" dirty="0">
                <a:ln>
                  <a:noFill/>
                </a:ln>
                <a:solidFill>
                  <a:schemeClr val="tx1"/>
                </a:solidFill>
                <a:effectLst/>
                <a:latin typeface="Arial" panose="020B0604020202020204" pitchFamily="34" charset="0"/>
              </a:rPr>
              <a:t>INCONSTITUCIONALIDADES DECLARADAS:</a:t>
            </a:r>
          </a:p>
          <a:p>
            <a:pPr marL="0" marR="0" lvl="0" indent="0" algn="just" defTabSz="914400" rtl="0" eaLnBrk="0" fontAlgn="base" latinLnBrk="0" hangingPunct="0">
              <a:lnSpc>
                <a:spcPct val="100000"/>
              </a:lnSpc>
              <a:spcBef>
                <a:spcPct val="0"/>
              </a:spcBef>
              <a:spcAft>
                <a:spcPct val="0"/>
              </a:spcAft>
              <a:buClrTx/>
              <a:buSzTx/>
              <a:buFontTx/>
              <a:buAutoNum type="arabicPeriod"/>
              <a:tabLst/>
            </a:pPr>
            <a:r>
              <a:rPr kumimoji="0" lang="pt-BR" altLang="pt-BR" sz="1400" b="0" i="0" u="none" strike="noStrike" cap="none" normalizeH="0" baseline="0" dirty="0">
                <a:ln>
                  <a:noFill/>
                </a:ln>
                <a:solidFill>
                  <a:schemeClr val="tx1"/>
                </a:solidFill>
                <a:effectLst/>
                <a:latin typeface="Arial" panose="020B0604020202020204" pitchFamily="34" charset="0"/>
              </a:rPr>
              <a:t>Regularização de ocupações de até 2.500 hectares na Amazônia Legal.</a:t>
            </a:r>
          </a:p>
          <a:p>
            <a:pPr marL="0" marR="0" lvl="0" indent="0" algn="just" defTabSz="914400" rtl="0" eaLnBrk="0" fontAlgn="base" latinLnBrk="0" hangingPunct="0">
              <a:lnSpc>
                <a:spcPct val="100000"/>
              </a:lnSpc>
              <a:spcBef>
                <a:spcPct val="0"/>
              </a:spcBef>
              <a:spcAft>
                <a:spcPct val="0"/>
              </a:spcAft>
              <a:buClrTx/>
              <a:buSzTx/>
              <a:buFontTx/>
              <a:buAutoNum type="arabicPeriod" startAt="2"/>
              <a:tabLst/>
            </a:pPr>
            <a:r>
              <a:rPr kumimoji="0" lang="pt-BR" altLang="pt-BR" sz="1400" b="0" i="0" u="none" strike="noStrike" cap="none" normalizeH="0" baseline="0" dirty="0">
                <a:ln>
                  <a:noFill/>
                </a:ln>
                <a:solidFill>
                  <a:schemeClr val="tx1"/>
                </a:solidFill>
                <a:effectLst/>
                <a:latin typeface="Arial" panose="020B0604020202020204" pitchFamily="34" charset="0"/>
              </a:rPr>
              <a:t>Venda de terras da União por valores inferiores a 10% do preço de mercado.</a:t>
            </a:r>
          </a:p>
          <a:p>
            <a:pPr marL="0" marR="0" lvl="0" indent="0" algn="just" defTabSz="914400" rtl="0" eaLnBrk="0" fontAlgn="base" latinLnBrk="0" hangingPunct="0">
              <a:lnSpc>
                <a:spcPct val="100000"/>
              </a:lnSpc>
              <a:spcBef>
                <a:spcPct val="0"/>
              </a:spcBef>
              <a:spcAft>
                <a:spcPct val="0"/>
              </a:spcAft>
              <a:buClrTx/>
              <a:buSzTx/>
              <a:buFontTx/>
              <a:buAutoNum type="arabicPeriod" startAt="3"/>
              <a:tabLst/>
            </a:pPr>
            <a:r>
              <a:rPr kumimoji="0" lang="pt-BR" altLang="pt-BR" sz="1400" b="0" i="0" u="none" strike="noStrike" cap="none" normalizeH="0" baseline="0" dirty="0">
                <a:ln>
                  <a:noFill/>
                </a:ln>
                <a:solidFill>
                  <a:schemeClr val="tx1"/>
                </a:solidFill>
                <a:effectLst/>
                <a:latin typeface="Arial" panose="020B0604020202020204" pitchFamily="34" charset="0"/>
              </a:rPr>
              <a:t>Aplicação de instrumentos de regularização urbana em áreas rurais.</a:t>
            </a:r>
          </a:p>
          <a:p>
            <a:pPr marL="0" marR="0" lvl="0" indent="0" algn="just" defTabSz="914400" rtl="0" eaLnBrk="0" fontAlgn="base" latinLnBrk="0" hangingPunct="0">
              <a:lnSpc>
                <a:spcPct val="100000"/>
              </a:lnSpc>
              <a:spcBef>
                <a:spcPct val="0"/>
              </a:spcBef>
              <a:spcAft>
                <a:spcPct val="0"/>
              </a:spcAft>
              <a:buClrTx/>
              <a:buSzTx/>
              <a:buFontTx/>
              <a:buAutoNum type="arabicPeriod" startAt="4"/>
              <a:tabLst/>
            </a:pPr>
            <a:r>
              <a:rPr kumimoji="0" lang="pt-BR" altLang="pt-BR" sz="1400" b="0" i="0" u="none" strike="noStrike" cap="none" normalizeH="0" baseline="0" dirty="0">
                <a:ln>
                  <a:noFill/>
                </a:ln>
                <a:solidFill>
                  <a:schemeClr val="tx1"/>
                </a:solidFill>
                <a:effectLst/>
                <a:latin typeface="Arial" panose="020B0604020202020204" pitchFamily="34" charset="0"/>
              </a:rPr>
              <a:t>Legitimação fundiária para fins do REURB-E.</a:t>
            </a:r>
          </a:p>
          <a:p>
            <a:pPr marL="0" marR="0" lvl="0" indent="0" algn="just" defTabSz="914400" rtl="0" eaLnBrk="0" fontAlgn="base" latinLnBrk="0" hangingPunct="0">
              <a:lnSpc>
                <a:spcPct val="100000"/>
              </a:lnSpc>
              <a:spcBef>
                <a:spcPct val="0"/>
              </a:spcBef>
              <a:spcAft>
                <a:spcPct val="0"/>
              </a:spcAft>
              <a:buClrTx/>
              <a:buSzTx/>
              <a:buFontTx/>
              <a:buAutoNum type="arabicPeriod" startAt="5"/>
              <a:tabLst/>
            </a:pPr>
            <a:r>
              <a:rPr kumimoji="0" lang="pt-BR" altLang="pt-BR" sz="1400" b="0" i="0" u="none" strike="noStrike" cap="none" normalizeH="0" baseline="0" dirty="0">
                <a:ln>
                  <a:noFill/>
                </a:ln>
                <a:solidFill>
                  <a:schemeClr val="tx1"/>
                </a:solidFill>
                <a:effectLst/>
                <a:latin typeface="Arial" panose="020B0604020202020204" pitchFamily="34" charset="0"/>
              </a:rPr>
              <a:t>Aplicação de instrumentos da lei a Fernando de Noronha.</a:t>
            </a:r>
          </a:p>
          <a:p>
            <a:pPr marL="0" marR="0" lvl="0" indent="0" defTabSz="914400" rtl="0" eaLnBrk="0" fontAlgn="base" latinLnBrk="0" hangingPunct="0">
              <a:lnSpc>
                <a:spcPct val="100000"/>
              </a:lnSpc>
              <a:spcBef>
                <a:spcPct val="0"/>
              </a:spcBef>
              <a:spcAft>
                <a:spcPct val="0"/>
              </a:spcAft>
              <a:buClrTx/>
              <a:buSzTx/>
              <a:buFontTx/>
              <a:buNone/>
              <a:tabLst/>
            </a:pPr>
            <a:endParaRPr kumimoji="0" lang="pt-BR" altLang="pt-BR" sz="1400" b="1"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pt-BR" altLang="pt-BR" sz="1400" b="1" i="0" u="none" strike="noStrike" cap="none" normalizeH="0" baseline="0" dirty="0">
                <a:ln>
                  <a:noFill/>
                </a:ln>
                <a:solidFill>
                  <a:schemeClr val="tx1"/>
                </a:solidFill>
                <a:effectLst/>
                <a:latin typeface="Arial" panose="020B0604020202020204" pitchFamily="34" charset="0"/>
              </a:rPr>
              <a:t>INCONSTITUCIONALIDADE PARCIAL COM INTERPRETAÇÃO CONFORME:</a:t>
            </a:r>
          </a:p>
          <a:p>
            <a:pPr marL="0" marR="0" lvl="0" indent="0" algn="just" defTabSz="914400" rtl="0" eaLnBrk="0" fontAlgn="base" latinLnBrk="0" hangingPunct="0">
              <a:lnSpc>
                <a:spcPct val="100000"/>
              </a:lnSpc>
              <a:spcBef>
                <a:spcPct val="0"/>
              </a:spcBef>
              <a:spcAft>
                <a:spcPct val="0"/>
              </a:spcAft>
              <a:buClrTx/>
              <a:buSzTx/>
              <a:buFontTx/>
              <a:buAutoNum type="arabicPeriod" startAt="6"/>
              <a:tabLst/>
            </a:pPr>
            <a:r>
              <a:rPr kumimoji="0" lang="pt-BR" altLang="pt-BR" sz="1400" b="0" i="0" u="none" strike="noStrike" cap="none" normalizeH="0" baseline="0" dirty="0">
                <a:ln>
                  <a:noFill/>
                </a:ln>
                <a:solidFill>
                  <a:schemeClr val="tx1"/>
                </a:solidFill>
                <a:effectLst/>
                <a:latin typeface="Arial" panose="020B0604020202020204" pitchFamily="34" charset="0"/>
              </a:rPr>
              <a:t>Dispensa de vistoria para verificar o cumprimento de condições resolutivas.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6" name="CaixaDeTexto 5">
            <a:extLst>
              <a:ext uri="{FF2B5EF4-FFF2-40B4-BE49-F238E27FC236}">
                <a16:creationId xmlns:a16="http://schemas.microsoft.com/office/drawing/2014/main" id="{37D5C8C5-05FF-4A5E-9327-B391034F7FA8}"/>
              </a:ext>
            </a:extLst>
          </p:cNvPr>
          <p:cNvSpPr txBox="1"/>
          <p:nvPr/>
        </p:nvSpPr>
        <p:spPr>
          <a:xfrm>
            <a:off x="6011183" y="2222055"/>
            <a:ext cx="5706809" cy="2677656"/>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400" b="1" i="0" u="none" strike="noStrike" cap="none" normalizeH="0" baseline="0" dirty="0">
                <a:ln>
                  <a:noFill/>
                </a:ln>
                <a:solidFill>
                  <a:schemeClr val="tx1"/>
                </a:solidFill>
                <a:effectLst/>
                <a:latin typeface="Arial" panose="020B0604020202020204" pitchFamily="34" charset="0"/>
              </a:rPr>
              <a:t>CONSTITUCIONALIDADES RECONHECIDAS:</a:t>
            </a:r>
          </a:p>
          <a:p>
            <a:pPr marL="0" marR="0" lvl="0" indent="0" algn="just" defTabSz="914400" rtl="0" eaLnBrk="0" fontAlgn="base" latinLnBrk="0" hangingPunct="0">
              <a:lnSpc>
                <a:spcPct val="100000"/>
              </a:lnSpc>
              <a:spcBef>
                <a:spcPct val="0"/>
              </a:spcBef>
              <a:spcAft>
                <a:spcPct val="0"/>
              </a:spcAft>
              <a:buClrTx/>
              <a:buSzTx/>
              <a:buFontTx/>
              <a:buAutoNum type="arabicPeriod" startAt="7"/>
              <a:tabLst/>
            </a:pPr>
            <a:r>
              <a:rPr kumimoji="0" lang="pt-BR" altLang="pt-BR" sz="1400" b="0" i="0" u="none" strike="noStrike" cap="none" normalizeH="0" baseline="0" dirty="0">
                <a:ln>
                  <a:noFill/>
                </a:ln>
                <a:solidFill>
                  <a:schemeClr val="tx1"/>
                </a:solidFill>
                <a:effectLst/>
                <a:latin typeface="Arial" panose="020B0604020202020204" pitchFamily="34" charset="0"/>
              </a:rPr>
              <a:t>Compra de imóveis rurais em dinheiro para reforma agrária.</a:t>
            </a:r>
          </a:p>
          <a:p>
            <a:pPr marL="0" marR="0" lvl="0" indent="0" algn="just" defTabSz="914400" rtl="0" eaLnBrk="0" fontAlgn="base" latinLnBrk="0" hangingPunct="0">
              <a:lnSpc>
                <a:spcPct val="100000"/>
              </a:lnSpc>
              <a:spcBef>
                <a:spcPct val="0"/>
              </a:spcBef>
              <a:spcAft>
                <a:spcPct val="0"/>
              </a:spcAft>
              <a:buClrTx/>
              <a:buSzTx/>
              <a:buFontTx/>
              <a:buAutoNum type="arabicPeriod" startAt="8"/>
              <a:tabLst/>
            </a:pPr>
            <a:r>
              <a:rPr kumimoji="0" lang="pt-BR" altLang="pt-BR" sz="1400" b="0" i="0" u="none" strike="noStrike" cap="none" normalizeH="0" baseline="0" dirty="0">
                <a:ln>
                  <a:noFill/>
                </a:ln>
                <a:solidFill>
                  <a:schemeClr val="tx1"/>
                </a:solidFill>
                <a:effectLst/>
                <a:latin typeface="Arial" panose="020B0604020202020204" pitchFamily="34" charset="0"/>
              </a:rPr>
              <a:t>Pagamento de complementação de indenização via precatório.</a:t>
            </a:r>
          </a:p>
          <a:p>
            <a:pPr marL="0" marR="0" lvl="0" indent="0" algn="just" defTabSz="914400" rtl="0" eaLnBrk="0" fontAlgn="base" latinLnBrk="0" hangingPunct="0">
              <a:lnSpc>
                <a:spcPct val="100000"/>
              </a:lnSpc>
              <a:spcBef>
                <a:spcPct val="0"/>
              </a:spcBef>
              <a:spcAft>
                <a:spcPct val="0"/>
              </a:spcAft>
              <a:buClrTx/>
              <a:buSzTx/>
              <a:buFontTx/>
              <a:buAutoNum type="arabicPeriod" startAt="9"/>
              <a:tabLst/>
            </a:pPr>
            <a:r>
              <a:rPr kumimoji="0" lang="pt-BR" altLang="pt-BR" sz="1400" b="0" i="0" u="none" strike="noStrike" cap="none" normalizeH="0" baseline="0" dirty="0">
                <a:ln>
                  <a:noFill/>
                </a:ln>
                <a:solidFill>
                  <a:schemeClr val="tx1"/>
                </a:solidFill>
                <a:effectLst/>
                <a:latin typeface="Arial" panose="020B0604020202020204" pitchFamily="34" charset="0"/>
              </a:rPr>
              <a:t>Consolidação de assentamentos antigos.</a:t>
            </a:r>
          </a:p>
          <a:p>
            <a:pPr marL="0" marR="0" lvl="0" indent="0" algn="just" defTabSz="914400" rtl="0" eaLnBrk="0" fontAlgn="base" latinLnBrk="0" hangingPunct="0">
              <a:lnSpc>
                <a:spcPct val="100000"/>
              </a:lnSpc>
              <a:spcBef>
                <a:spcPct val="0"/>
              </a:spcBef>
              <a:spcAft>
                <a:spcPct val="0"/>
              </a:spcAft>
              <a:buClrTx/>
              <a:buSzTx/>
              <a:buFontTx/>
              <a:buAutoNum type="arabicPeriod" startAt="10"/>
              <a:tabLst/>
            </a:pPr>
            <a:r>
              <a:rPr kumimoji="0" lang="pt-BR" altLang="pt-BR" sz="1400" b="0" i="0" u="none" strike="noStrike" cap="none" normalizeH="0" baseline="0" dirty="0">
                <a:ln>
                  <a:noFill/>
                </a:ln>
                <a:solidFill>
                  <a:schemeClr val="tx1"/>
                </a:solidFill>
                <a:effectLst/>
                <a:latin typeface="Arial" panose="020B0604020202020204" pitchFamily="34" charset="0"/>
              </a:rPr>
              <a:t>Concessão de títulos dominiais em vez de direito real de uso.</a:t>
            </a:r>
          </a:p>
          <a:p>
            <a:pPr marL="0" marR="0" lvl="0" indent="0" algn="just" defTabSz="914400" rtl="0" eaLnBrk="0" fontAlgn="base" latinLnBrk="0" hangingPunct="0">
              <a:lnSpc>
                <a:spcPct val="100000"/>
              </a:lnSpc>
              <a:spcBef>
                <a:spcPct val="0"/>
              </a:spcBef>
              <a:spcAft>
                <a:spcPct val="0"/>
              </a:spcAft>
              <a:buClrTx/>
              <a:buSzTx/>
              <a:buFontTx/>
              <a:buAutoNum type="arabicPeriod" startAt="11"/>
              <a:tabLst/>
            </a:pPr>
            <a:r>
              <a:rPr kumimoji="0" lang="pt-BR" altLang="pt-BR" sz="1400" b="0" i="0" u="none" strike="noStrike" cap="none" normalizeH="0" baseline="0" dirty="0">
                <a:ln>
                  <a:noFill/>
                </a:ln>
                <a:solidFill>
                  <a:schemeClr val="tx1"/>
                </a:solidFill>
                <a:effectLst/>
                <a:latin typeface="Arial" panose="020B0604020202020204" pitchFamily="34" charset="0"/>
              </a:rPr>
              <a:t>Instalação diferida de infraestrutura essencial.</a:t>
            </a:r>
          </a:p>
          <a:p>
            <a:pPr marL="0" marR="0" lvl="0" indent="0" algn="just" defTabSz="914400" rtl="0" eaLnBrk="0" fontAlgn="base" latinLnBrk="0" hangingPunct="0">
              <a:lnSpc>
                <a:spcPct val="100000"/>
              </a:lnSpc>
              <a:spcBef>
                <a:spcPct val="0"/>
              </a:spcBef>
              <a:spcAft>
                <a:spcPct val="0"/>
              </a:spcAft>
              <a:buClrTx/>
              <a:buSzTx/>
              <a:buFontTx/>
              <a:buAutoNum type="arabicPeriod" startAt="12"/>
              <a:tabLst/>
            </a:pPr>
            <a:r>
              <a:rPr kumimoji="0" lang="pt-BR" altLang="pt-BR" sz="1400" b="0" i="0" u="none" strike="noStrike" cap="none" normalizeH="0" baseline="0" dirty="0">
                <a:ln>
                  <a:noFill/>
                </a:ln>
                <a:solidFill>
                  <a:schemeClr val="tx1"/>
                </a:solidFill>
                <a:effectLst/>
                <a:latin typeface="Arial" panose="020B0604020202020204" pitchFamily="34" charset="0"/>
              </a:rPr>
              <a:t>Criação do Sistema de Registro Eletrônico de Imóveis.</a:t>
            </a:r>
          </a:p>
          <a:p>
            <a:pPr marL="0" marR="0" lvl="0" indent="0" algn="just" defTabSz="914400" rtl="0" eaLnBrk="0" fontAlgn="base" latinLnBrk="0" hangingPunct="0">
              <a:lnSpc>
                <a:spcPct val="100000"/>
              </a:lnSpc>
              <a:spcBef>
                <a:spcPct val="0"/>
              </a:spcBef>
              <a:spcAft>
                <a:spcPct val="0"/>
              </a:spcAft>
              <a:buClrTx/>
              <a:buSzTx/>
              <a:buFontTx/>
              <a:buAutoNum type="arabicPeriod" startAt="13"/>
              <a:tabLst/>
            </a:pPr>
            <a:r>
              <a:rPr kumimoji="0" lang="pt-BR" altLang="pt-BR" sz="1400" b="0" i="0" u="none" strike="noStrike" cap="none" normalizeH="0" baseline="0" dirty="0">
                <a:ln>
                  <a:noFill/>
                </a:ln>
                <a:solidFill>
                  <a:schemeClr val="tx1"/>
                </a:solidFill>
                <a:effectLst/>
                <a:latin typeface="Arial" panose="020B0604020202020204" pitchFamily="34" charset="0"/>
              </a:rPr>
              <a:t>Extinção antecipada das condições resolutivas de títulos de domínio.</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solidFill>
                  <a:schemeClr val="tx1"/>
                </a:solidFill>
                <a:effectLst/>
                <a:latin typeface="Arial" panose="020B0604020202020204" pitchFamily="34" charset="0"/>
              </a:rPr>
              <a:t>O julgamento teve o voto-vista do Ministro Flávio Dino, seguido pela Ministra </a:t>
            </a:r>
            <a:r>
              <a:rPr kumimoji="0" lang="pt-BR" altLang="pt-BR" sz="1400" b="0" i="0" u="none" strike="noStrike" cap="none" normalizeH="0" baseline="0" dirty="0" err="1">
                <a:ln>
                  <a:noFill/>
                </a:ln>
                <a:solidFill>
                  <a:schemeClr val="tx1"/>
                </a:solidFill>
                <a:effectLst/>
                <a:latin typeface="Arial" panose="020B0604020202020204" pitchFamily="34" charset="0"/>
              </a:rPr>
              <a:t>Cármen</a:t>
            </a:r>
            <a:r>
              <a:rPr kumimoji="0" lang="pt-BR" altLang="pt-BR" sz="1400" b="0" i="0" u="none" strike="noStrike" cap="none" normalizeH="0" baseline="0" dirty="0">
                <a:ln>
                  <a:noFill/>
                </a:ln>
                <a:solidFill>
                  <a:schemeClr val="tx1"/>
                </a:solidFill>
                <a:effectLst/>
                <a:latin typeface="Arial" panose="020B0604020202020204" pitchFamily="34" charset="0"/>
              </a:rPr>
              <a:t> Lúcia. O processo foi destacado pelo Ministro Gilmar Mendes.</a:t>
            </a:r>
          </a:p>
        </p:txBody>
      </p:sp>
      <p:sp>
        <p:nvSpPr>
          <p:cNvPr id="7" name="CaixaDeTexto 6">
            <a:extLst>
              <a:ext uri="{FF2B5EF4-FFF2-40B4-BE49-F238E27FC236}">
                <a16:creationId xmlns:a16="http://schemas.microsoft.com/office/drawing/2014/main" id="{D1A12E2E-746B-4A7A-A83D-CF71D80C4D9E}"/>
              </a:ext>
            </a:extLst>
          </p:cNvPr>
          <p:cNvSpPr txBox="1"/>
          <p:nvPr/>
        </p:nvSpPr>
        <p:spPr>
          <a:xfrm>
            <a:off x="947729" y="319914"/>
            <a:ext cx="9652122" cy="923330"/>
          </a:xfrm>
          <a:prstGeom prst="rect">
            <a:avLst/>
          </a:prstGeom>
          <a:noFill/>
        </p:spPr>
        <p:txBody>
          <a:bodyPr wrap="square">
            <a:spAutoFit/>
          </a:bodyPr>
          <a:lstStyle/>
          <a:p>
            <a:pPr algn="ctr"/>
            <a:r>
              <a:rPr kumimoji="0" lang="pt-BR" altLang="pt-BR" b="1" i="0" u="none" strike="noStrike" cap="none" normalizeH="0" baseline="0" dirty="0">
                <a:ln>
                  <a:noFill/>
                </a:ln>
                <a:solidFill>
                  <a:schemeClr val="tx1"/>
                </a:solidFill>
                <a:effectLst/>
                <a:latin typeface="Arial" panose="020B0604020202020204" pitchFamily="34" charset="0"/>
              </a:rPr>
              <a:t>O STF JULGOU PARCIALMENTE PROCEDENTES AS AÇÕES DIRETAS DE INCONSTITUCIONALIDADE (ADIS) 5.771, 5.787 E 6.787, COM OS SEGUINTES RESULTADOS:</a:t>
            </a:r>
            <a:endParaRPr lang="pt-BR"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04305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de cantos arredondados 1139">
            <a:extLst>
              <a:ext uri="{FF2B5EF4-FFF2-40B4-BE49-F238E27FC236}">
                <a16:creationId xmlns:a16="http://schemas.microsoft.com/office/drawing/2014/main" id="{25CBEC34-EDED-4A1C-B92D-83E4A0A25D65}"/>
              </a:ext>
            </a:extLst>
          </p:cNvPr>
          <p:cNvSpPr/>
          <p:nvPr/>
        </p:nvSpPr>
        <p:spPr>
          <a:xfrm>
            <a:off x="709978" y="625340"/>
            <a:ext cx="10772042" cy="5775104"/>
          </a:xfrm>
          <a:prstGeom prst="roundRect">
            <a:avLst>
              <a:gd name="adj" fmla="val 1325"/>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B2DCADF3-EC6F-4E30-8BB0-88E230BD91EA}"/>
              </a:ext>
            </a:extLst>
          </p:cNvPr>
          <p:cNvSpPr txBox="1"/>
          <p:nvPr/>
        </p:nvSpPr>
        <p:spPr>
          <a:xfrm>
            <a:off x="2410924" y="865749"/>
            <a:ext cx="7370151" cy="523220"/>
          </a:xfrm>
          <a:prstGeom prst="rect">
            <a:avLst/>
          </a:prstGeom>
          <a:noFill/>
        </p:spPr>
        <p:txBody>
          <a:bodyPr wrap="square">
            <a:spAutoFit/>
          </a:bodyPr>
          <a:lstStyle/>
          <a:p>
            <a:pPr algn="ctr"/>
            <a:r>
              <a:rPr lang="pt-BR" sz="2800" b="1" dirty="0">
                <a:effectLst/>
                <a:latin typeface="Arial" panose="020B0604020202020204" pitchFamily="34" charset="0"/>
                <a:ea typeface="Calibri" panose="020F0502020204030204" pitchFamily="34" charset="0"/>
                <a:cs typeface="Arial" panose="020B0604020202020204" pitchFamily="34" charset="0"/>
              </a:rPr>
              <a:t>INSTITUTOS JURÍDICOS DA REURB </a:t>
            </a:r>
          </a:p>
        </p:txBody>
      </p:sp>
      <p:sp>
        <p:nvSpPr>
          <p:cNvPr id="6" name="CaixaDeTexto 5">
            <a:extLst>
              <a:ext uri="{FF2B5EF4-FFF2-40B4-BE49-F238E27FC236}">
                <a16:creationId xmlns:a16="http://schemas.microsoft.com/office/drawing/2014/main" id="{99647A95-2DC5-4705-A6C2-9F2417FC75CB}"/>
              </a:ext>
            </a:extLst>
          </p:cNvPr>
          <p:cNvSpPr txBox="1"/>
          <p:nvPr/>
        </p:nvSpPr>
        <p:spPr>
          <a:xfrm>
            <a:off x="890951" y="1497494"/>
            <a:ext cx="10014439" cy="5647059"/>
          </a:xfrm>
          <a:prstGeom prst="rect">
            <a:avLst/>
          </a:prstGeom>
          <a:noFill/>
        </p:spPr>
        <p:txBody>
          <a:bodyPr wrap="square" rtlCol="0">
            <a:spAutoFit/>
          </a:bodyPr>
          <a:lstStyle/>
          <a:p>
            <a:pPr algn="just">
              <a:lnSpc>
                <a:spcPct val="107000"/>
              </a:lnSpc>
              <a:spcAft>
                <a:spcPts val="800"/>
              </a:spcAft>
            </a:pPr>
            <a:r>
              <a:rPr lang="pt-BR" sz="1400" dirty="0">
                <a:effectLst/>
                <a:latin typeface="Arial" panose="020B0604020202020204" pitchFamily="34" charset="0"/>
                <a:ea typeface="Calibri" panose="020F0502020204030204" pitchFamily="34" charset="0"/>
                <a:cs typeface="Arial" panose="020B0604020202020204" pitchFamily="34" charset="0"/>
              </a:rPr>
              <a:t>Sem prejuízo de outros institutos considerados adequados, fundamentado nos </a:t>
            </a:r>
            <a:r>
              <a:rPr lang="pt-BR" sz="1400" dirty="0" err="1">
                <a:effectLst/>
                <a:latin typeface="Arial" panose="020B0604020202020204" pitchFamily="34" charset="0"/>
                <a:ea typeface="Calibri" panose="020F0502020204030204" pitchFamily="34" charset="0"/>
                <a:cs typeface="Arial" panose="020B0604020202020204" pitchFamily="34" charset="0"/>
              </a:rPr>
              <a:t>arts</a:t>
            </a:r>
            <a:r>
              <a:rPr lang="pt-BR" sz="1400" dirty="0">
                <a:effectLst/>
                <a:latin typeface="Arial" panose="020B0604020202020204" pitchFamily="34" charset="0"/>
                <a:ea typeface="Calibri" panose="020F0502020204030204" pitchFamily="34" charset="0"/>
                <a:cs typeface="Arial" panose="020B0604020202020204" pitchFamily="34" charset="0"/>
              </a:rPr>
              <a:t>. 15 da Lei Federal nº 13.465/2017 e  8º do Decreto Federal nº 9.310/2018, eis os que podem ser utilizados: </a:t>
            </a:r>
          </a:p>
          <a:p>
            <a:pPr algn="just">
              <a:lnSpc>
                <a:spcPct val="107000"/>
              </a:lnSpc>
              <a:spcAft>
                <a:spcPts val="800"/>
              </a:spcAft>
            </a:pPr>
            <a:r>
              <a:rPr lang="pt-BR" sz="1400" dirty="0">
                <a:effectLst/>
                <a:latin typeface="Arial" panose="020B0604020202020204" pitchFamily="34" charset="0"/>
                <a:ea typeface="Calibri" panose="020F0502020204030204" pitchFamily="34" charset="0"/>
                <a:cs typeface="Arial" panose="020B0604020202020204" pitchFamily="34" charset="0"/>
              </a:rPr>
              <a:t>. </a:t>
            </a:r>
            <a:r>
              <a:rPr lang="pt-BR" sz="1400" b="1" dirty="0">
                <a:effectLst/>
                <a:latin typeface="Arial" panose="020B0604020202020204" pitchFamily="34" charset="0"/>
                <a:ea typeface="Calibri" panose="020F0502020204030204" pitchFamily="34" charset="0"/>
                <a:cs typeface="Arial" panose="020B0604020202020204" pitchFamily="34" charset="0"/>
              </a:rPr>
              <a:t>Legitimação fundiária  </a:t>
            </a:r>
            <a:r>
              <a:rPr lang="pt-BR" sz="1400" dirty="0">
                <a:effectLst/>
                <a:latin typeface="Arial" panose="020B0604020202020204" pitchFamily="34" charset="0"/>
                <a:ea typeface="Calibri" panose="020F0502020204030204" pitchFamily="34" charset="0"/>
                <a:cs typeface="Arial" panose="020B0604020202020204" pitchFamily="34" charset="0"/>
              </a:rPr>
              <a:t>(Instrumento jurídico inovador criado pela Lei Federal nº 13.465/2017, constituindo forma originária de aquisição do direito real de propriedade conferido por ato do poder público, exclusivamente no âmbito da Reurb, àquele que detiver em área pública ou possuir em área privada, como sua, unidade imobiliária com destinação urbana, </a:t>
            </a:r>
            <a:r>
              <a:rPr lang="pt-BR" sz="1400" b="1" dirty="0">
                <a:effectLst/>
                <a:latin typeface="Arial" panose="020B0604020202020204" pitchFamily="34" charset="0"/>
                <a:ea typeface="Calibri" panose="020F0502020204030204" pitchFamily="34" charset="0"/>
                <a:cs typeface="Arial" panose="020B0604020202020204" pitchFamily="34" charset="0"/>
              </a:rPr>
              <a:t>integrante de núcleo urbano informal </a:t>
            </a:r>
            <a:r>
              <a:rPr lang="pt-BR" sz="1400" dirty="0">
                <a:effectLst/>
                <a:latin typeface="Arial" panose="020B0604020202020204" pitchFamily="34" charset="0"/>
                <a:ea typeface="Calibri" panose="020F0502020204030204" pitchFamily="34" charset="0"/>
                <a:cs typeface="Arial" panose="020B0604020202020204" pitchFamily="34" charset="0"/>
              </a:rPr>
              <a:t>consolidado existente em 22 de dezembro de 2016.</a:t>
            </a:r>
          </a:p>
          <a:p>
            <a:pPr algn="just">
              <a:lnSpc>
                <a:spcPct val="107000"/>
              </a:lnSpc>
              <a:spcAft>
                <a:spcPts val="800"/>
              </a:spcAft>
            </a:pPr>
            <a:r>
              <a:rPr lang="pt-BR" sz="1400" dirty="0">
                <a:effectLst/>
                <a:latin typeface="Arial" panose="020B0604020202020204" pitchFamily="34" charset="0"/>
                <a:ea typeface="Calibri" panose="020F0502020204030204" pitchFamily="34" charset="0"/>
                <a:cs typeface="Arial" panose="020B0604020202020204" pitchFamily="34" charset="0"/>
              </a:rPr>
              <a:t> </a:t>
            </a:r>
            <a:r>
              <a:rPr lang="pt-BR" sz="1400" b="1" dirty="0">
                <a:effectLst/>
                <a:latin typeface="Arial" panose="020B0604020202020204" pitchFamily="34" charset="0"/>
                <a:ea typeface="Calibri" panose="020F0502020204030204" pitchFamily="34" charset="0"/>
                <a:cs typeface="Arial" panose="020B0604020202020204" pitchFamily="34" charset="0"/>
              </a:rPr>
              <a:t>Requisitos da Legitimação Fundiária </a:t>
            </a:r>
            <a:r>
              <a:rPr lang="pt-BR" sz="1400" dirty="0">
                <a:effectLst/>
                <a:latin typeface="Arial" panose="020B0604020202020204" pitchFamily="34" charset="0"/>
                <a:ea typeface="Calibri" panose="020F0502020204030204" pitchFamily="34" charset="0"/>
                <a:cs typeface="Arial" panose="020B0604020202020204" pitchFamily="34" charset="0"/>
              </a:rPr>
              <a:t>⮚ o beneficiário não seja concessionário, foreiro ou proprietário de imóvel urbano ou rural; ⮚ o beneficiário não tenha sido contemplado com legitimação de posse ou fundiária de imóvel urbano com a mesma finalidade, ainda que situado em núcleo urbano distinto; e ⮚ em caso de imóvel urbano com finalidade não residencial, seja reconhecido pelo poder público o interesse público de sua ocupação. </a:t>
            </a:r>
          </a:p>
          <a:p>
            <a:pPr marL="285750" indent="-285750" algn="just">
              <a:lnSpc>
                <a:spcPct val="107000"/>
              </a:lnSpc>
              <a:spcAft>
                <a:spcPts val="800"/>
              </a:spcAft>
              <a:buFontTx/>
              <a:buChar char="-"/>
            </a:pPr>
            <a:r>
              <a:rPr lang="pt-BR" sz="1400" dirty="0">
                <a:effectLst/>
                <a:latin typeface="Arial" panose="020B0604020202020204" pitchFamily="34" charset="0"/>
                <a:ea typeface="Calibri" panose="020F0502020204030204" pitchFamily="34" charset="0"/>
                <a:cs typeface="Arial" panose="020B0604020202020204" pitchFamily="34" charset="0"/>
              </a:rPr>
              <a:t>Legitimação de Posse  e Legitimação fundiária ( CRF )</a:t>
            </a:r>
          </a:p>
          <a:p>
            <a:pPr algn="just">
              <a:lnSpc>
                <a:spcPct val="107000"/>
              </a:lnSpc>
              <a:spcAft>
                <a:spcPts val="800"/>
              </a:spcAft>
            </a:pPr>
            <a:r>
              <a:rPr lang="pt-BR" sz="1400" dirty="0">
                <a:latin typeface="Arial" panose="020B0604020202020204" pitchFamily="34" charset="0"/>
                <a:ea typeface="Calibri" panose="020F0502020204030204" pitchFamily="34" charset="0"/>
                <a:cs typeface="Arial" panose="020B0604020202020204" pitchFamily="34" charset="0"/>
              </a:rPr>
              <a:t>      </a:t>
            </a:r>
            <a:r>
              <a:rPr lang="pt-BR" sz="1400" b="1" dirty="0">
                <a:latin typeface="Arial" panose="020B0604020202020204" pitchFamily="34" charset="0"/>
                <a:ea typeface="Calibri" panose="020F0502020204030204" pitchFamily="34" charset="0"/>
                <a:cs typeface="Arial" panose="020B0604020202020204" pitchFamily="34" charset="0"/>
              </a:rPr>
              <a:t>OUTROS MODOS DE AQUISIÇÃO DO IMÓVEL, através da Reurb</a:t>
            </a:r>
            <a:endParaRPr lang="pt-BR" sz="1400" b="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pt-BR" sz="1400" dirty="0">
                <a:effectLst/>
                <a:latin typeface="Arial" panose="020B0604020202020204" pitchFamily="34" charset="0"/>
                <a:ea typeface="Calibri" panose="020F0502020204030204" pitchFamily="34" charset="0"/>
                <a:cs typeface="Arial" panose="020B0604020202020204" pitchFamily="34" charset="0"/>
              </a:rPr>
              <a:t>- Usucapião </a:t>
            </a:r>
          </a:p>
          <a:p>
            <a:pPr algn="just">
              <a:lnSpc>
                <a:spcPct val="107000"/>
              </a:lnSpc>
              <a:spcAft>
                <a:spcPts val="800"/>
              </a:spcAft>
            </a:pPr>
            <a:r>
              <a:rPr lang="pt-BR" sz="1400" dirty="0">
                <a:effectLst/>
                <a:latin typeface="Arial" panose="020B0604020202020204" pitchFamily="34" charset="0"/>
                <a:ea typeface="Calibri" panose="020F0502020204030204" pitchFamily="34" charset="0"/>
                <a:cs typeface="Arial" panose="020B0604020202020204" pitchFamily="34" charset="0"/>
              </a:rPr>
              <a:t>- Doação / Compra e venda </a:t>
            </a:r>
          </a:p>
          <a:p>
            <a:pPr algn="just">
              <a:lnSpc>
                <a:spcPct val="107000"/>
              </a:lnSpc>
              <a:spcAft>
                <a:spcPts val="800"/>
              </a:spcAft>
            </a:pPr>
            <a:r>
              <a:rPr lang="pt-BR" sz="1400" dirty="0">
                <a:effectLst/>
                <a:latin typeface="Arial" panose="020B0604020202020204" pitchFamily="34" charset="0"/>
                <a:ea typeface="Calibri" panose="020F0502020204030204" pitchFamily="34" charset="0"/>
                <a:cs typeface="Arial" panose="020B0604020202020204" pitchFamily="34" charset="0"/>
              </a:rPr>
              <a:t>- Concessão de uso especial para fins de moradia </a:t>
            </a:r>
          </a:p>
          <a:p>
            <a:pPr marL="87313" indent="-87313" algn="just">
              <a:lnSpc>
                <a:spcPct val="107000"/>
              </a:lnSpc>
              <a:spcAft>
                <a:spcPts val="800"/>
              </a:spcAft>
              <a:buFontTx/>
              <a:buChar char="-"/>
              <a:tabLst>
                <a:tab pos="87313" algn="l"/>
                <a:tab pos="176213" algn="l"/>
                <a:tab pos="720725" algn="l"/>
              </a:tabLst>
            </a:pPr>
            <a:r>
              <a:rPr lang="pt-BR" sz="1400" dirty="0">
                <a:effectLst/>
                <a:latin typeface="Arial" panose="020B0604020202020204" pitchFamily="34" charset="0"/>
                <a:ea typeface="Calibri" panose="020F0502020204030204" pitchFamily="34" charset="0"/>
                <a:cs typeface="Arial" panose="020B0604020202020204" pitchFamily="34" charset="0"/>
              </a:rPr>
              <a:t>Desapropriação</a:t>
            </a:r>
          </a:p>
          <a:p>
            <a:pPr marL="87313" indent="-87313" algn="just">
              <a:lnSpc>
                <a:spcPct val="107000"/>
              </a:lnSpc>
              <a:spcAft>
                <a:spcPts val="800"/>
              </a:spcAft>
              <a:buFontTx/>
              <a:buChar char="-"/>
              <a:tabLst>
                <a:tab pos="87313" algn="l"/>
                <a:tab pos="176213" algn="l"/>
              </a:tabLst>
            </a:pPr>
            <a:r>
              <a:rPr lang="pt-BR" sz="1400" dirty="0">
                <a:latin typeface="Arial" panose="020B0604020202020204" pitchFamily="34" charset="0"/>
                <a:ea typeface="Calibri" panose="020F0502020204030204" pitchFamily="34" charset="0"/>
                <a:cs typeface="Arial" panose="020B0604020202020204" pitchFamily="34" charset="0"/>
              </a:rPr>
              <a:t>Adjudicação compulsória extrajudicial </a:t>
            </a:r>
            <a:endParaRPr lang="pt-BR" sz="1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pt-BR" sz="1400" dirty="0">
              <a:effectLst/>
              <a:latin typeface="Arial" panose="020B0604020202020204" pitchFamily="34" charset="0"/>
              <a:ea typeface="Calibri" panose="020F0502020204030204" pitchFamily="34" charset="0"/>
              <a:cs typeface="Arial" panose="020B0604020202020204" pitchFamily="34" charset="0"/>
            </a:endParaRPr>
          </a:p>
          <a:p>
            <a:endParaRPr lang="pt-BR" dirty="0"/>
          </a:p>
        </p:txBody>
      </p:sp>
    </p:spTree>
    <p:extLst>
      <p:ext uri="{BB962C8B-B14F-4D97-AF65-F5344CB8AC3E}">
        <p14:creationId xmlns:p14="http://schemas.microsoft.com/office/powerpoint/2010/main" val="1445217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9" name="Grupo 1138"/>
          <p:cNvGrpSpPr/>
          <p:nvPr/>
        </p:nvGrpSpPr>
        <p:grpSpPr>
          <a:xfrm>
            <a:off x="375586" y="1889427"/>
            <a:ext cx="1564581" cy="431650"/>
            <a:chOff x="2651209" y="7535570"/>
            <a:chExt cx="2054225" cy="566737"/>
          </a:xfrm>
        </p:grpSpPr>
        <p:sp>
          <p:nvSpPr>
            <p:cNvPr id="10" name="Freeform 5"/>
            <p:cNvSpPr>
              <a:spLocks/>
            </p:cNvSpPr>
            <p:nvPr/>
          </p:nvSpPr>
          <p:spPr bwMode="auto">
            <a:xfrm>
              <a:off x="3941847" y="7570495"/>
              <a:ext cx="82550" cy="112713"/>
            </a:xfrm>
            <a:custGeom>
              <a:avLst/>
              <a:gdLst>
                <a:gd name="T0" fmla="*/ 28 w 28"/>
                <a:gd name="T1" fmla="*/ 36 h 38"/>
                <a:gd name="T2" fmla="*/ 18 w 28"/>
                <a:gd name="T3" fmla="*/ 38 h 38"/>
                <a:gd name="T4" fmla="*/ 0 w 28"/>
                <a:gd name="T5" fmla="*/ 20 h 38"/>
                <a:gd name="T6" fmla="*/ 19 w 28"/>
                <a:gd name="T7" fmla="*/ 0 h 38"/>
                <a:gd name="T8" fmla="*/ 28 w 28"/>
                <a:gd name="T9" fmla="*/ 2 h 38"/>
                <a:gd name="T10" fmla="*/ 27 w 28"/>
                <a:gd name="T11" fmla="*/ 6 h 38"/>
                <a:gd name="T12" fmla="*/ 19 w 28"/>
                <a:gd name="T13" fmla="*/ 4 h 38"/>
                <a:gd name="T14" fmla="*/ 5 w 28"/>
                <a:gd name="T15" fmla="*/ 19 h 38"/>
                <a:gd name="T16" fmla="*/ 19 w 28"/>
                <a:gd name="T17" fmla="*/ 34 h 38"/>
                <a:gd name="T18" fmla="*/ 27 w 28"/>
                <a:gd name="T19" fmla="*/ 33 h 38"/>
                <a:gd name="T20" fmla="*/ 28 w 28"/>
                <a:gd name="T21"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8">
                  <a:moveTo>
                    <a:pt x="28" y="36"/>
                  </a:moveTo>
                  <a:cubicBezTo>
                    <a:pt x="26" y="37"/>
                    <a:pt x="23" y="38"/>
                    <a:pt x="18" y="38"/>
                  </a:cubicBezTo>
                  <a:cubicBezTo>
                    <a:pt x="8" y="38"/>
                    <a:pt x="0" y="32"/>
                    <a:pt x="0" y="20"/>
                  </a:cubicBezTo>
                  <a:cubicBezTo>
                    <a:pt x="0" y="8"/>
                    <a:pt x="8" y="0"/>
                    <a:pt x="19" y="0"/>
                  </a:cubicBezTo>
                  <a:cubicBezTo>
                    <a:pt x="24" y="0"/>
                    <a:pt x="27" y="1"/>
                    <a:pt x="28" y="2"/>
                  </a:cubicBezTo>
                  <a:cubicBezTo>
                    <a:pt x="27" y="6"/>
                    <a:pt x="27" y="6"/>
                    <a:pt x="27" y="6"/>
                  </a:cubicBezTo>
                  <a:cubicBezTo>
                    <a:pt x="25" y="5"/>
                    <a:pt x="22" y="4"/>
                    <a:pt x="19" y="4"/>
                  </a:cubicBezTo>
                  <a:cubicBezTo>
                    <a:pt x="11" y="4"/>
                    <a:pt x="5" y="10"/>
                    <a:pt x="5" y="19"/>
                  </a:cubicBezTo>
                  <a:cubicBezTo>
                    <a:pt x="5" y="28"/>
                    <a:pt x="10" y="34"/>
                    <a:pt x="19" y="34"/>
                  </a:cubicBezTo>
                  <a:cubicBezTo>
                    <a:pt x="22" y="34"/>
                    <a:pt x="25" y="34"/>
                    <a:pt x="27" y="33"/>
                  </a:cubicBezTo>
                  <a:cubicBezTo>
                    <a:pt x="28" y="36"/>
                    <a:pt x="28" y="36"/>
                    <a:pt x="28" y="36"/>
                  </a:cubicBez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 name="Freeform 6"/>
            <p:cNvSpPr>
              <a:spLocks noEditPoints="1"/>
            </p:cNvSpPr>
            <p:nvPr/>
          </p:nvSpPr>
          <p:spPr bwMode="auto">
            <a:xfrm>
              <a:off x="4029159" y="7570495"/>
              <a:ext cx="101600" cy="112713"/>
            </a:xfrm>
            <a:custGeom>
              <a:avLst/>
              <a:gdLst>
                <a:gd name="T0" fmla="*/ 5 w 34"/>
                <a:gd name="T1" fmla="*/ 19 h 38"/>
                <a:gd name="T2" fmla="*/ 17 w 34"/>
                <a:gd name="T3" fmla="*/ 34 h 38"/>
                <a:gd name="T4" fmla="*/ 29 w 34"/>
                <a:gd name="T5" fmla="*/ 19 h 38"/>
                <a:gd name="T6" fmla="*/ 17 w 34"/>
                <a:gd name="T7" fmla="*/ 4 h 38"/>
                <a:gd name="T8" fmla="*/ 5 w 34"/>
                <a:gd name="T9" fmla="*/ 19 h 38"/>
                <a:gd name="T10" fmla="*/ 34 w 34"/>
                <a:gd name="T11" fmla="*/ 19 h 38"/>
                <a:gd name="T12" fmla="*/ 17 w 34"/>
                <a:gd name="T13" fmla="*/ 38 h 38"/>
                <a:gd name="T14" fmla="*/ 0 w 34"/>
                <a:gd name="T15" fmla="*/ 20 h 38"/>
                <a:gd name="T16" fmla="*/ 17 w 34"/>
                <a:gd name="T17" fmla="*/ 0 h 38"/>
                <a:gd name="T18" fmla="*/ 34 w 34"/>
                <a:gd name="T19"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8">
                  <a:moveTo>
                    <a:pt x="5" y="19"/>
                  </a:moveTo>
                  <a:cubicBezTo>
                    <a:pt x="5" y="27"/>
                    <a:pt x="10" y="34"/>
                    <a:pt x="17" y="34"/>
                  </a:cubicBezTo>
                  <a:cubicBezTo>
                    <a:pt x="25" y="34"/>
                    <a:pt x="29" y="27"/>
                    <a:pt x="29" y="19"/>
                  </a:cubicBezTo>
                  <a:cubicBezTo>
                    <a:pt x="29" y="12"/>
                    <a:pt x="25" y="4"/>
                    <a:pt x="17" y="4"/>
                  </a:cubicBezTo>
                  <a:cubicBezTo>
                    <a:pt x="9" y="4"/>
                    <a:pt x="5" y="11"/>
                    <a:pt x="5" y="19"/>
                  </a:cubicBezTo>
                  <a:close/>
                  <a:moveTo>
                    <a:pt x="34" y="19"/>
                  </a:moveTo>
                  <a:cubicBezTo>
                    <a:pt x="34" y="31"/>
                    <a:pt x="26" y="38"/>
                    <a:pt x="17" y="38"/>
                  </a:cubicBezTo>
                  <a:cubicBezTo>
                    <a:pt x="7" y="38"/>
                    <a:pt x="0" y="31"/>
                    <a:pt x="0" y="20"/>
                  </a:cubicBezTo>
                  <a:cubicBezTo>
                    <a:pt x="0" y="8"/>
                    <a:pt x="8" y="0"/>
                    <a:pt x="17" y="0"/>
                  </a:cubicBezTo>
                  <a:cubicBezTo>
                    <a:pt x="28" y="0"/>
                    <a:pt x="34" y="8"/>
                    <a:pt x="34" y="19"/>
                  </a:cubicBez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 name="Freeform 7"/>
            <p:cNvSpPr>
              <a:spLocks/>
            </p:cNvSpPr>
            <p:nvPr/>
          </p:nvSpPr>
          <p:spPr bwMode="auto">
            <a:xfrm>
              <a:off x="4148222" y="7573670"/>
              <a:ext cx="82550" cy="109538"/>
            </a:xfrm>
            <a:custGeom>
              <a:avLst/>
              <a:gdLst>
                <a:gd name="T0" fmla="*/ 0 w 28"/>
                <a:gd name="T1" fmla="*/ 37 h 37"/>
                <a:gd name="T2" fmla="*/ 0 w 28"/>
                <a:gd name="T3" fmla="*/ 0 h 37"/>
                <a:gd name="T4" fmla="*/ 5 w 28"/>
                <a:gd name="T5" fmla="*/ 0 h 37"/>
                <a:gd name="T6" fmla="*/ 17 w 28"/>
                <a:gd name="T7" fmla="*/ 19 h 37"/>
                <a:gd name="T8" fmla="*/ 24 w 28"/>
                <a:gd name="T9" fmla="*/ 30 h 37"/>
                <a:gd name="T10" fmla="*/ 24 w 28"/>
                <a:gd name="T11" fmla="*/ 30 h 37"/>
                <a:gd name="T12" fmla="*/ 23 w 28"/>
                <a:gd name="T13" fmla="*/ 15 h 37"/>
                <a:gd name="T14" fmla="*/ 23 w 28"/>
                <a:gd name="T15" fmla="*/ 0 h 37"/>
                <a:gd name="T16" fmla="*/ 28 w 28"/>
                <a:gd name="T17" fmla="*/ 0 h 37"/>
                <a:gd name="T18" fmla="*/ 28 w 28"/>
                <a:gd name="T19" fmla="*/ 37 h 37"/>
                <a:gd name="T20" fmla="*/ 23 w 28"/>
                <a:gd name="T21" fmla="*/ 37 h 37"/>
                <a:gd name="T22" fmla="*/ 11 w 28"/>
                <a:gd name="T23" fmla="*/ 18 h 37"/>
                <a:gd name="T24" fmla="*/ 4 w 28"/>
                <a:gd name="T25" fmla="*/ 6 h 37"/>
                <a:gd name="T26" fmla="*/ 4 w 28"/>
                <a:gd name="T27" fmla="*/ 6 h 37"/>
                <a:gd name="T28" fmla="*/ 5 w 28"/>
                <a:gd name="T29" fmla="*/ 21 h 37"/>
                <a:gd name="T30" fmla="*/ 5 w 28"/>
                <a:gd name="T31" fmla="*/ 37 h 37"/>
                <a:gd name="T32" fmla="*/ 0 w 28"/>
                <a:gd name="T3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7">
                  <a:moveTo>
                    <a:pt x="0" y="37"/>
                  </a:moveTo>
                  <a:cubicBezTo>
                    <a:pt x="0" y="0"/>
                    <a:pt x="0" y="0"/>
                    <a:pt x="0" y="0"/>
                  </a:cubicBezTo>
                  <a:cubicBezTo>
                    <a:pt x="5" y="0"/>
                    <a:pt x="5" y="0"/>
                    <a:pt x="5" y="0"/>
                  </a:cubicBezTo>
                  <a:cubicBezTo>
                    <a:pt x="17" y="19"/>
                    <a:pt x="17" y="19"/>
                    <a:pt x="17" y="19"/>
                  </a:cubicBezTo>
                  <a:cubicBezTo>
                    <a:pt x="20" y="23"/>
                    <a:pt x="22" y="27"/>
                    <a:pt x="24" y="30"/>
                  </a:cubicBezTo>
                  <a:cubicBezTo>
                    <a:pt x="24" y="30"/>
                    <a:pt x="24" y="30"/>
                    <a:pt x="24" y="30"/>
                  </a:cubicBezTo>
                  <a:cubicBezTo>
                    <a:pt x="23" y="25"/>
                    <a:pt x="23" y="21"/>
                    <a:pt x="23" y="15"/>
                  </a:cubicBezTo>
                  <a:cubicBezTo>
                    <a:pt x="23" y="0"/>
                    <a:pt x="23" y="0"/>
                    <a:pt x="23" y="0"/>
                  </a:cubicBezTo>
                  <a:cubicBezTo>
                    <a:pt x="28" y="0"/>
                    <a:pt x="28" y="0"/>
                    <a:pt x="28" y="0"/>
                  </a:cubicBezTo>
                  <a:cubicBezTo>
                    <a:pt x="28" y="37"/>
                    <a:pt x="28" y="37"/>
                    <a:pt x="28" y="37"/>
                  </a:cubicBezTo>
                  <a:cubicBezTo>
                    <a:pt x="23" y="37"/>
                    <a:pt x="23" y="37"/>
                    <a:pt x="23" y="37"/>
                  </a:cubicBezTo>
                  <a:cubicBezTo>
                    <a:pt x="11" y="18"/>
                    <a:pt x="11" y="18"/>
                    <a:pt x="11" y="18"/>
                  </a:cubicBezTo>
                  <a:cubicBezTo>
                    <a:pt x="9" y="14"/>
                    <a:pt x="6" y="10"/>
                    <a:pt x="4" y="6"/>
                  </a:cubicBezTo>
                  <a:cubicBezTo>
                    <a:pt x="4" y="6"/>
                    <a:pt x="4" y="6"/>
                    <a:pt x="4" y="6"/>
                  </a:cubicBezTo>
                  <a:cubicBezTo>
                    <a:pt x="5" y="10"/>
                    <a:pt x="5" y="15"/>
                    <a:pt x="5" y="21"/>
                  </a:cubicBezTo>
                  <a:cubicBezTo>
                    <a:pt x="5" y="37"/>
                    <a:pt x="5" y="37"/>
                    <a:pt x="5" y="37"/>
                  </a:cubicBezTo>
                  <a:lnTo>
                    <a:pt x="0" y="37"/>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3" name="Freeform 8"/>
            <p:cNvSpPr>
              <a:spLocks/>
            </p:cNvSpPr>
            <p:nvPr/>
          </p:nvSpPr>
          <p:spPr bwMode="auto">
            <a:xfrm>
              <a:off x="4248234" y="7570495"/>
              <a:ext cx="65088" cy="112713"/>
            </a:xfrm>
            <a:custGeom>
              <a:avLst/>
              <a:gdLst>
                <a:gd name="T0" fmla="*/ 1 w 22"/>
                <a:gd name="T1" fmla="*/ 32 h 38"/>
                <a:gd name="T2" fmla="*/ 10 w 22"/>
                <a:gd name="T3" fmla="*/ 34 h 38"/>
                <a:gd name="T4" fmla="*/ 17 w 22"/>
                <a:gd name="T5" fmla="*/ 28 h 38"/>
                <a:gd name="T6" fmla="*/ 10 w 22"/>
                <a:gd name="T7" fmla="*/ 21 h 38"/>
                <a:gd name="T8" fmla="*/ 1 w 22"/>
                <a:gd name="T9" fmla="*/ 10 h 38"/>
                <a:gd name="T10" fmla="*/ 13 w 22"/>
                <a:gd name="T11" fmla="*/ 0 h 38"/>
                <a:gd name="T12" fmla="*/ 21 w 22"/>
                <a:gd name="T13" fmla="*/ 2 h 38"/>
                <a:gd name="T14" fmla="*/ 19 w 22"/>
                <a:gd name="T15" fmla="*/ 6 h 38"/>
                <a:gd name="T16" fmla="*/ 13 w 22"/>
                <a:gd name="T17" fmla="*/ 4 h 38"/>
                <a:gd name="T18" fmla="*/ 6 w 22"/>
                <a:gd name="T19" fmla="*/ 10 h 38"/>
                <a:gd name="T20" fmla="*/ 13 w 22"/>
                <a:gd name="T21" fmla="*/ 17 h 38"/>
                <a:gd name="T22" fmla="*/ 22 w 22"/>
                <a:gd name="T23" fmla="*/ 28 h 38"/>
                <a:gd name="T24" fmla="*/ 9 w 22"/>
                <a:gd name="T25" fmla="*/ 38 h 38"/>
                <a:gd name="T26" fmla="*/ 0 w 22"/>
                <a:gd name="T27" fmla="*/ 36 h 38"/>
                <a:gd name="T28" fmla="*/ 1 w 22"/>
                <a:gd name="T2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38">
                  <a:moveTo>
                    <a:pt x="1" y="32"/>
                  </a:moveTo>
                  <a:cubicBezTo>
                    <a:pt x="3" y="33"/>
                    <a:pt x="6" y="34"/>
                    <a:pt x="10" y="34"/>
                  </a:cubicBezTo>
                  <a:cubicBezTo>
                    <a:pt x="15" y="34"/>
                    <a:pt x="17" y="32"/>
                    <a:pt x="17" y="28"/>
                  </a:cubicBezTo>
                  <a:cubicBezTo>
                    <a:pt x="17" y="25"/>
                    <a:pt x="15" y="23"/>
                    <a:pt x="10" y="21"/>
                  </a:cubicBezTo>
                  <a:cubicBezTo>
                    <a:pt x="5" y="19"/>
                    <a:pt x="1" y="15"/>
                    <a:pt x="1" y="10"/>
                  </a:cubicBezTo>
                  <a:cubicBezTo>
                    <a:pt x="1" y="5"/>
                    <a:pt x="6" y="0"/>
                    <a:pt x="13" y="0"/>
                  </a:cubicBezTo>
                  <a:cubicBezTo>
                    <a:pt x="16" y="0"/>
                    <a:pt x="19" y="1"/>
                    <a:pt x="21" y="2"/>
                  </a:cubicBezTo>
                  <a:cubicBezTo>
                    <a:pt x="19" y="6"/>
                    <a:pt x="19" y="6"/>
                    <a:pt x="19" y="6"/>
                  </a:cubicBezTo>
                  <a:cubicBezTo>
                    <a:pt x="18" y="5"/>
                    <a:pt x="16" y="4"/>
                    <a:pt x="13" y="4"/>
                  </a:cubicBezTo>
                  <a:cubicBezTo>
                    <a:pt x="8" y="4"/>
                    <a:pt x="6" y="7"/>
                    <a:pt x="6" y="10"/>
                  </a:cubicBezTo>
                  <a:cubicBezTo>
                    <a:pt x="6" y="13"/>
                    <a:pt x="8" y="15"/>
                    <a:pt x="13" y="17"/>
                  </a:cubicBezTo>
                  <a:cubicBezTo>
                    <a:pt x="19" y="19"/>
                    <a:pt x="22" y="22"/>
                    <a:pt x="22" y="28"/>
                  </a:cubicBezTo>
                  <a:cubicBezTo>
                    <a:pt x="22" y="33"/>
                    <a:pt x="18" y="38"/>
                    <a:pt x="9" y="38"/>
                  </a:cubicBezTo>
                  <a:cubicBezTo>
                    <a:pt x="6" y="38"/>
                    <a:pt x="2" y="37"/>
                    <a:pt x="0" y="36"/>
                  </a:cubicBezTo>
                  <a:cubicBezTo>
                    <a:pt x="1" y="32"/>
                    <a:pt x="1" y="32"/>
                    <a:pt x="1" y="32"/>
                  </a:cubicBez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Freeform 9"/>
            <p:cNvSpPr>
              <a:spLocks/>
            </p:cNvSpPr>
            <p:nvPr/>
          </p:nvSpPr>
          <p:spPr bwMode="auto">
            <a:xfrm>
              <a:off x="4333959" y="7573670"/>
              <a:ext cx="58738" cy="109538"/>
            </a:xfrm>
            <a:custGeom>
              <a:avLst/>
              <a:gdLst>
                <a:gd name="T0" fmla="*/ 35 w 37"/>
                <a:gd name="T1" fmla="*/ 36 h 69"/>
                <a:gd name="T2" fmla="*/ 7 w 37"/>
                <a:gd name="T3" fmla="*/ 36 h 69"/>
                <a:gd name="T4" fmla="*/ 7 w 37"/>
                <a:gd name="T5" fmla="*/ 62 h 69"/>
                <a:gd name="T6" fmla="*/ 37 w 37"/>
                <a:gd name="T7" fmla="*/ 62 h 69"/>
                <a:gd name="T8" fmla="*/ 37 w 37"/>
                <a:gd name="T9" fmla="*/ 69 h 69"/>
                <a:gd name="T10" fmla="*/ 0 w 37"/>
                <a:gd name="T11" fmla="*/ 69 h 69"/>
                <a:gd name="T12" fmla="*/ 0 w 37"/>
                <a:gd name="T13" fmla="*/ 0 h 69"/>
                <a:gd name="T14" fmla="*/ 35 w 37"/>
                <a:gd name="T15" fmla="*/ 0 h 69"/>
                <a:gd name="T16" fmla="*/ 35 w 37"/>
                <a:gd name="T17" fmla="*/ 8 h 69"/>
                <a:gd name="T18" fmla="*/ 7 w 37"/>
                <a:gd name="T19" fmla="*/ 8 h 69"/>
                <a:gd name="T20" fmla="*/ 7 w 37"/>
                <a:gd name="T21" fmla="*/ 30 h 69"/>
                <a:gd name="T22" fmla="*/ 35 w 37"/>
                <a:gd name="T23" fmla="*/ 30 h 69"/>
                <a:gd name="T24" fmla="*/ 35 w 37"/>
                <a:gd name="T25" fmla="*/ 3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9">
                  <a:moveTo>
                    <a:pt x="35" y="36"/>
                  </a:moveTo>
                  <a:lnTo>
                    <a:pt x="7" y="36"/>
                  </a:lnTo>
                  <a:lnTo>
                    <a:pt x="7" y="62"/>
                  </a:lnTo>
                  <a:lnTo>
                    <a:pt x="37" y="62"/>
                  </a:lnTo>
                  <a:lnTo>
                    <a:pt x="37" y="69"/>
                  </a:lnTo>
                  <a:lnTo>
                    <a:pt x="0" y="69"/>
                  </a:lnTo>
                  <a:lnTo>
                    <a:pt x="0" y="0"/>
                  </a:lnTo>
                  <a:lnTo>
                    <a:pt x="35" y="0"/>
                  </a:lnTo>
                  <a:lnTo>
                    <a:pt x="35" y="8"/>
                  </a:lnTo>
                  <a:lnTo>
                    <a:pt x="7" y="8"/>
                  </a:lnTo>
                  <a:lnTo>
                    <a:pt x="7" y="30"/>
                  </a:lnTo>
                  <a:lnTo>
                    <a:pt x="35" y="30"/>
                  </a:lnTo>
                  <a:lnTo>
                    <a:pt x="35" y="36"/>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10"/>
            <p:cNvSpPr>
              <a:spLocks/>
            </p:cNvSpPr>
            <p:nvPr/>
          </p:nvSpPr>
          <p:spPr bwMode="auto">
            <a:xfrm>
              <a:off x="4410159" y="7573670"/>
              <a:ext cx="61913" cy="109538"/>
            </a:xfrm>
            <a:custGeom>
              <a:avLst/>
              <a:gdLst>
                <a:gd name="T0" fmla="*/ 0 w 39"/>
                <a:gd name="T1" fmla="*/ 0 h 69"/>
                <a:gd name="T2" fmla="*/ 9 w 39"/>
                <a:gd name="T3" fmla="*/ 0 h 69"/>
                <a:gd name="T4" fmla="*/ 9 w 39"/>
                <a:gd name="T5" fmla="*/ 62 h 69"/>
                <a:gd name="T6" fmla="*/ 39 w 39"/>
                <a:gd name="T7" fmla="*/ 62 h 69"/>
                <a:gd name="T8" fmla="*/ 39 w 39"/>
                <a:gd name="T9" fmla="*/ 69 h 69"/>
                <a:gd name="T10" fmla="*/ 0 w 39"/>
                <a:gd name="T11" fmla="*/ 69 h 69"/>
                <a:gd name="T12" fmla="*/ 0 w 3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39" h="69">
                  <a:moveTo>
                    <a:pt x="0" y="0"/>
                  </a:moveTo>
                  <a:lnTo>
                    <a:pt x="9" y="0"/>
                  </a:lnTo>
                  <a:lnTo>
                    <a:pt x="9" y="62"/>
                  </a:lnTo>
                  <a:lnTo>
                    <a:pt x="39" y="62"/>
                  </a:lnTo>
                  <a:lnTo>
                    <a:pt x="39" y="69"/>
                  </a:lnTo>
                  <a:lnTo>
                    <a:pt x="0" y="69"/>
                  </a:lnTo>
                  <a:lnTo>
                    <a:pt x="0" y="0"/>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11"/>
            <p:cNvSpPr>
              <a:spLocks/>
            </p:cNvSpPr>
            <p:nvPr/>
          </p:nvSpPr>
          <p:spPr bwMode="auto">
            <a:xfrm>
              <a:off x="4486359" y="7573670"/>
              <a:ext cx="80963" cy="109538"/>
            </a:xfrm>
            <a:custGeom>
              <a:avLst/>
              <a:gdLst>
                <a:gd name="T0" fmla="*/ 10 w 51"/>
                <a:gd name="T1" fmla="*/ 0 h 69"/>
                <a:gd name="T2" fmla="*/ 10 w 51"/>
                <a:gd name="T3" fmla="*/ 28 h 69"/>
                <a:gd name="T4" fmla="*/ 43 w 51"/>
                <a:gd name="T5" fmla="*/ 28 h 69"/>
                <a:gd name="T6" fmla="*/ 43 w 51"/>
                <a:gd name="T7" fmla="*/ 0 h 69"/>
                <a:gd name="T8" fmla="*/ 51 w 51"/>
                <a:gd name="T9" fmla="*/ 0 h 69"/>
                <a:gd name="T10" fmla="*/ 51 w 51"/>
                <a:gd name="T11" fmla="*/ 69 h 69"/>
                <a:gd name="T12" fmla="*/ 43 w 51"/>
                <a:gd name="T13" fmla="*/ 69 h 69"/>
                <a:gd name="T14" fmla="*/ 43 w 51"/>
                <a:gd name="T15" fmla="*/ 36 h 69"/>
                <a:gd name="T16" fmla="*/ 10 w 51"/>
                <a:gd name="T17" fmla="*/ 36 h 69"/>
                <a:gd name="T18" fmla="*/ 10 w 51"/>
                <a:gd name="T19" fmla="*/ 69 h 69"/>
                <a:gd name="T20" fmla="*/ 0 w 51"/>
                <a:gd name="T21" fmla="*/ 69 h 69"/>
                <a:gd name="T22" fmla="*/ 0 w 51"/>
                <a:gd name="T23" fmla="*/ 0 h 69"/>
                <a:gd name="T24" fmla="*/ 10 w 51"/>
                <a:gd name="T2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69">
                  <a:moveTo>
                    <a:pt x="10" y="0"/>
                  </a:moveTo>
                  <a:lnTo>
                    <a:pt x="10" y="28"/>
                  </a:lnTo>
                  <a:lnTo>
                    <a:pt x="43" y="28"/>
                  </a:lnTo>
                  <a:lnTo>
                    <a:pt x="43" y="0"/>
                  </a:lnTo>
                  <a:lnTo>
                    <a:pt x="51" y="0"/>
                  </a:lnTo>
                  <a:lnTo>
                    <a:pt x="51" y="69"/>
                  </a:lnTo>
                  <a:lnTo>
                    <a:pt x="43" y="69"/>
                  </a:lnTo>
                  <a:lnTo>
                    <a:pt x="43" y="36"/>
                  </a:lnTo>
                  <a:lnTo>
                    <a:pt x="10" y="36"/>
                  </a:lnTo>
                  <a:lnTo>
                    <a:pt x="10" y="69"/>
                  </a:lnTo>
                  <a:lnTo>
                    <a:pt x="0" y="69"/>
                  </a:lnTo>
                  <a:lnTo>
                    <a:pt x="0" y="0"/>
                  </a:lnTo>
                  <a:lnTo>
                    <a:pt x="10" y="0"/>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12"/>
            <p:cNvSpPr>
              <a:spLocks noEditPoints="1"/>
            </p:cNvSpPr>
            <p:nvPr/>
          </p:nvSpPr>
          <p:spPr bwMode="auto">
            <a:xfrm>
              <a:off x="4584784" y="7570495"/>
              <a:ext cx="100013" cy="112713"/>
            </a:xfrm>
            <a:custGeom>
              <a:avLst/>
              <a:gdLst>
                <a:gd name="T0" fmla="*/ 5 w 34"/>
                <a:gd name="T1" fmla="*/ 19 h 38"/>
                <a:gd name="T2" fmla="*/ 17 w 34"/>
                <a:gd name="T3" fmla="*/ 34 h 38"/>
                <a:gd name="T4" fmla="*/ 29 w 34"/>
                <a:gd name="T5" fmla="*/ 19 h 38"/>
                <a:gd name="T6" fmla="*/ 17 w 34"/>
                <a:gd name="T7" fmla="*/ 4 h 38"/>
                <a:gd name="T8" fmla="*/ 5 w 34"/>
                <a:gd name="T9" fmla="*/ 19 h 38"/>
                <a:gd name="T10" fmla="*/ 34 w 34"/>
                <a:gd name="T11" fmla="*/ 19 h 38"/>
                <a:gd name="T12" fmla="*/ 17 w 34"/>
                <a:gd name="T13" fmla="*/ 38 h 38"/>
                <a:gd name="T14" fmla="*/ 0 w 34"/>
                <a:gd name="T15" fmla="*/ 20 h 38"/>
                <a:gd name="T16" fmla="*/ 17 w 34"/>
                <a:gd name="T17" fmla="*/ 0 h 38"/>
                <a:gd name="T18" fmla="*/ 34 w 34"/>
                <a:gd name="T19"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8">
                  <a:moveTo>
                    <a:pt x="5" y="19"/>
                  </a:moveTo>
                  <a:cubicBezTo>
                    <a:pt x="5" y="27"/>
                    <a:pt x="10" y="34"/>
                    <a:pt x="17" y="34"/>
                  </a:cubicBezTo>
                  <a:cubicBezTo>
                    <a:pt x="25" y="34"/>
                    <a:pt x="29" y="27"/>
                    <a:pt x="29" y="19"/>
                  </a:cubicBezTo>
                  <a:cubicBezTo>
                    <a:pt x="29" y="12"/>
                    <a:pt x="25" y="4"/>
                    <a:pt x="17" y="4"/>
                  </a:cubicBezTo>
                  <a:cubicBezTo>
                    <a:pt x="9" y="4"/>
                    <a:pt x="5" y="11"/>
                    <a:pt x="5" y="19"/>
                  </a:cubicBezTo>
                  <a:close/>
                  <a:moveTo>
                    <a:pt x="34" y="19"/>
                  </a:moveTo>
                  <a:cubicBezTo>
                    <a:pt x="34" y="31"/>
                    <a:pt x="26" y="38"/>
                    <a:pt x="17" y="38"/>
                  </a:cubicBezTo>
                  <a:cubicBezTo>
                    <a:pt x="7" y="38"/>
                    <a:pt x="0" y="31"/>
                    <a:pt x="0" y="20"/>
                  </a:cubicBezTo>
                  <a:cubicBezTo>
                    <a:pt x="0" y="8"/>
                    <a:pt x="8" y="0"/>
                    <a:pt x="17" y="0"/>
                  </a:cubicBezTo>
                  <a:cubicBezTo>
                    <a:pt x="27" y="0"/>
                    <a:pt x="34" y="8"/>
                    <a:pt x="34" y="19"/>
                  </a:cubicBez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13"/>
            <p:cNvSpPr>
              <a:spLocks/>
            </p:cNvSpPr>
            <p:nvPr/>
          </p:nvSpPr>
          <p:spPr bwMode="auto">
            <a:xfrm>
              <a:off x="3946609" y="7767345"/>
              <a:ext cx="82550" cy="109538"/>
            </a:xfrm>
            <a:custGeom>
              <a:avLst/>
              <a:gdLst>
                <a:gd name="T0" fmla="*/ 0 w 28"/>
                <a:gd name="T1" fmla="*/ 37 h 37"/>
                <a:gd name="T2" fmla="*/ 0 w 28"/>
                <a:gd name="T3" fmla="*/ 0 h 37"/>
                <a:gd name="T4" fmla="*/ 5 w 28"/>
                <a:gd name="T5" fmla="*/ 0 h 37"/>
                <a:gd name="T6" fmla="*/ 17 w 28"/>
                <a:gd name="T7" fmla="*/ 19 h 37"/>
                <a:gd name="T8" fmla="*/ 24 w 28"/>
                <a:gd name="T9" fmla="*/ 31 h 37"/>
                <a:gd name="T10" fmla="*/ 24 w 28"/>
                <a:gd name="T11" fmla="*/ 31 h 37"/>
                <a:gd name="T12" fmla="*/ 23 w 28"/>
                <a:gd name="T13" fmla="*/ 16 h 37"/>
                <a:gd name="T14" fmla="*/ 23 w 28"/>
                <a:gd name="T15" fmla="*/ 0 h 37"/>
                <a:gd name="T16" fmla="*/ 28 w 28"/>
                <a:gd name="T17" fmla="*/ 0 h 37"/>
                <a:gd name="T18" fmla="*/ 28 w 28"/>
                <a:gd name="T19" fmla="*/ 37 h 37"/>
                <a:gd name="T20" fmla="*/ 23 w 28"/>
                <a:gd name="T21" fmla="*/ 37 h 37"/>
                <a:gd name="T22" fmla="*/ 11 w 28"/>
                <a:gd name="T23" fmla="*/ 18 h 37"/>
                <a:gd name="T24" fmla="*/ 5 w 28"/>
                <a:gd name="T25" fmla="*/ 6 h 37"/>
                <a:gd name="T26" fmla="*/ 4 w 28"/>
                <a:gd name="T27" fmla="*/ 6 h 37"/>
                <a:gd name="T28" fmla="*/ 5 w 28"/>
                <a:gd name="T29" fmla="*/ 21 h 37"/>
                <a:gd name="T30" fmla="*/ 5 w 28"/>
                <a:gd name="T31" fmla="*/ 37 h 37"/>
                <a:gd name="T32" fmla="*/ 0 w 28"/>
                <a:gd name="T3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7">
                  <a:moveTo>
                    <a:pt x="0" y="37"/>
                  </a:moveTo>
                  <a:cubicBezTo>
                    <a:pt x="0" y="0"/>
                    <a:pt x="0" y="0"/>
                    <a:pt x="0" y="0"/>
                  </a:cubicBezTo>
                  <a:cubicBezTo>
                    <a:pt x="5" y="0"/>
                    <a:pt x="5" y="0"/>
                    <a:pt x="5" y="0"/>
                  </a:cubicBezTo>
                  <a:cubicBezTo>
                    <a:pt x="17" y="19"/>
                    <a:pt x="17" y="19"/>
                    <a:pt x="17" y="19"/>
                  </a:cubicBezTo>
                  <a:cubicBezTo>
                    <a:pt x="20" y="23"/>
                    <a:pt x="22" y="27"/>
                    <a:pt x="24" y="31"/>
                  </a:cubicBezTo>
                  <a:cubicBezTo>
                    <a:pt x="24" y="31"/>
                    <a:pt x="24" y="31"/>
                    <a:pt x="24" y="31"/>
                  </a:cubicBezTo>
                  <a:cubicBezTo>
                    <a:pt x="23" y="26"/>
                    <a:pt x="23" y="21"/>
                    <a:pt x="23" y="16"/>
                  </a:cubicBezTo>
                  <a:cubicBezTo>
                    <a:pt x="23" y="0"/>
                    <a:pt x="23" y="0"/>
                    <a:pt x="23" y="0"/>
                  </a:cubicBezTo>
                  <a:cubicBezTo>
                    <a:pt x="28" y="0"/>
                    <a:pt x="28" y="0"/>
                    <a:pt x="28" y="0"/>
                  </a:cubicBezTo>
                  <a:cubicBezTo>
                    <a:pt x="28" y="37"/>
                    <a:pt x="28" y="37"/>
                    <a:pt x="28" y="37"/>
                  </a:cubicBezTo>
                  <a:cubicBezTo>
                    <a:pt x="23" y="37"/>
                    <a:pt x="23" y="37"/>
                    <a:pt x="23" y="37"/>
                  </a:cubicBezTo>
                  <a:cubicBezTo>
                    <a:pt x="11" y="18"/>
                    <a:pt x="11" y="18"/>
                    <a:pt x="11" y="18"/>
                  </a:cubicBezTo>
                  <a:cubicBezTo>
                    <a:pt x="9" y="14"/>
                    <a:pt x="6" y="10"/>
                    <a:pt x="5" y="6"/>
                  </a:cubicBezTo>
                  <a:cubicBezTo>
                    <a:pt x="4" y="6"/>
                    <a:pt x="4" y="6"/>
                    <a:pt x="4" y="6"/>
                  </a:cubicBezTo>
                  <a:cubicBezTo>
                    <a:pt x="5" y="11"/>
                    <a:pt x="5" y="15"/>
                    <a:pt x="5" y="21"/>
                  </a:cubicBezTo>
                  <a:cubicBezTo>
                    <a:pt x="5" y="37"/>
                    <a:pt x="5" y="37"/>
                    <a:pt x="5" y="37"/>
                  </a:cubicBezTo>
                  <a:lnTo>
                    <a:pt x="0" y="37"/>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14"/>
            <p:cNvSpPr>
              <a:spLocks noEditPoints="1"/>
            </p:cNvSpPr>
            <p:nvPr/>
          </p:nvSpPr>
          <p:spPr bwMode="auto">
            <a:xfrm>
              <a:off x="4045034" y="7767345"/>
              <a:ext cx="90488" cy="109538"/>
            </a:xfrm>
            <a:custGeom>
              <a:avLst/>
              <a:gdLst>
                <a:gd name="T0" fmla="*/ 21 w 31"/>
                <a:gd name="T1" fmla="*/ 22 h 37"/>
                <a:gd name="T2" fmla="*/ 17 w 31"/>
                <a:gd name="T3" fmla="*/ 11 h 37"/>
                <a:gd name="T4" fmla="*/ 15 w 31"/>
                <a:gd name="T5" fmla="*/ 4 h 37"/>
                <a:gd name="T6" fmla="*/ 15 w 31"/>
                <a:gd name="T7" fmla="*/ 4 h 37"/>
                <a:gd name="T8" fmla="*/ 14 w 31"/>
                <a:gd name="T9" fmla="*/ 11 h 37"/>
                <a:gd name="T10" fmla="*/ 10 w 31"/>
                <a:gd name="T11" fmla="*/ 22 h 37"/>
                <a:gd name="T12" fmla="*/ 21 w 31"/>
                <a:gd name="T13" fmla="*/ 22 h 37"/>
                <a:gd name="T14" fmla="*/ 9 w 31"/>
                <a:gd name="T15" fmla="*/ 25 h 37"/>
                <a:gd name="T16" fmla="*/ 5 w 31"/>
                <a:gd name="T17" fmla="*/ 37 h 37"/>
                <a:gd name="T18" fmla="*/ 0 w 31"/>
                <a:gd name="T19" fmla="*/ 37 h 37"/>
                <a:gd name="T20" fmla="*/ 13 w 31"/>
                <a:gd name="T21" fmla="*/ 0 h 37"/>
                <a:gd name="T22" fmla="*/ 18 w 31"/>
                <a:gd name="T23" fmla="*/ 0 h 37"/>
                <a:gd name="T24" fmla="*/ 31 w 31"/>
                <a:gd name="T25" fmla="*/ 37 h 37"/>
                <a:gd name="T26" fmla="*/ 26 w 31"/>
                <a:gd name="T27" fmla="*/ 37 h 37"/>
                <a:gd name="T28" fmla="*/ 22 w 31"/>
                <a:gd name="T29" fmla="*/ 25 h 37"/>
                <a:gd name="T30" fmla="*/ 9 w 31"/>
                <a:gd name="T31"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7">
                  <a:moveTo>
                    <a:pt x="21" y="22"/>
                  </a:moveTo>
                  <a:cubicBezTo>
                    <a:pt x="17" y="11"/>
                    <a:pt x="17" y="11"/>
                    <a:pt x="17" y="11"/>
                  </a:cubicBezTo>
                  <a:cubicBezTo>
                    <a:pt x="17" y="9"/>
                    <a:pt x="16" y="7"/>
                    <a:pt x="15" y="4"/>
                  </a:cubicBezTo>
                  <a:cubicBezTo>
                    <a:pt x="15" y="4"/>
                    <a:pt x="15" y="4"/>
                    <a:pt x="15" y="4"/>
                  </a:cubicBezTo>
                  <a:cubicBezTo>
                    <a:pt x="15" y="7"/>
                    <a:pt x="14" y="9"/>
                    <a:pt x="14" y="11"/>
                  </a:cubicBezTo>
                  <a:cubicBezTo>
                    <a:pt x="10" y="22"/>
                    <a:pt x="10" y="22"/>
                    <a:pt x="10" y="22"/>
                  </a:cubicBezTo>
                  <a:cubicBezTo>
                    <a:pt x="21" y="22"/>
                    <a:pt x="21" y="22"/>
                    <a:pt x="21" y="22"/>
                  </a:cubicBezTo>
                  <a:close/>
                  <a:moveTo>
                    <a:pt x="9" y="25"/>
                  </a:moveTo>
                  <a:cubicBezTo>
                    <a:pt x="5" y="37"/>
                    <a:pt x="5" y="37"/>
                    <a:pt x="5" y="37"/>
                  </a:cubicBezTo>
                  <a:cubicBezTo>
                    <a:pt x="0" y="37"/>
                    <a:pt x="0" y="37"/>
                    <a:pt x="0" y="37"/>
                  </a:cubicBezTo>
                  <a:cubicBezTo>
                    <a:pt x="13" y="0"/>
                    <a:pt x="13" y="0"/>
                    <a:pt x="13" y="0"/>
                  </a:cubicBezTo>
                  <a:cubicBezTo>
                    <a:pt x="18" y="0"/>
                    <a:pt x="18" y="0"/>
                    <a:pt x="18" y="0"/>
                  </a:cubicBezTo>
                  <a:cubicBezTo>
                    <a:pt x="31" y="37"/>
                    <a:pt x="31" y="37"/>
                    <a:pt x="31" y="37"/>
                  </a:cubicBezTo>
                  <a:cubicBezTo>
                    <a:pt x="26" y="37"/>
                    <a:pt x="26" y="37"/>
                    <a:pt x="26" y="37"/>
                  </a:cubicBezTo>
                  <a:cubicBezTo>
                    <a:pt x="22" y="25"/>
                    <a:pt x="22" y="25"/>
                    <a:pt x="22" y="25"/>
                  </a:cubicBezTo>
                  <a:cubicBezTo>
                    <a:pt x="9" y="25"/>
                    <a:pt x="9" y="25"/>
                    <a:pt x="9" y="25"/>
                  </a:cubicBez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15"/>
            <p:cNvSpPr>
              <a:spLocks/>
            </p:cNvSpPr>
            <p:nvPr/>
          </p:nvSpPr>
          <p:spPr bwMode="auto">
            <a:xfrm>
              <a:off x="4141872" y="7767345"/>
              <a:ext cx="82550" cy="109538"/>
            </a:xfrm>
            <a:custGeom>
              <a:avLst/>
              <a:gdLst>
                <a:gd name="T0" fmla="*/ 28 w 28"/>
                <a:gd name="T1" fmla="*/ 36 h 37"/>
                <a:gd name="T2" fmla="*/ 18 w 28"/>
                <a:gd name="T3" fmla="*/ 37 h 37"/>
                <a:gd name="T4" fmla="*/ 0 w 28"/>
                <a:gd name="T5" fmla="*/ 19 h 37"/>
                <a:gd name="T6" fmla="*/ 19 w 28"/>
                <a:gd name="T7" fmla="*/ 0 h 37"/>
                <a:gd name="T8" fmla="*/ 28 w 28"/>
                <a:gd name="T9" fmla="*/ 1 h 37"/>
                <a:gd name="T10" fmla="*/ 27 w 28"/>
                <a:gd name="T11" fmla="*/ 5 h 37"/>
                <a:gd name="T12" fmla="*/ 20 w 28"/>
                <a:gd name="T13" fmla="*/ 4 h 37"/>
                <a:gd name="T14" fmla="*/ 5 w 28"/>
                <a:gd name="T15" fmla="*/ 19 h 37"/>
                <a:gd name="T16" fmla="*/ 19 w 28"/>
                <a:gd name="T17" fmla="*/ 33 h 37"/>
                <a:gd name="T18" fmla="*/ 27 w 28"/>
                <a:gd name="T19" fmla="*/ 32 h 37"/>
                <a:gd name="T20" fmla="*/ 28 w 28"/>
                <a:gd name="T21"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7">
                  <a:moveTo>
                    <a:pt x="28" y="36"/>
                  </a:moveTo>
                  <a:cubicBezTo>
                    <a:pt x="26" y="37"/>
                    <a:pt x="23" y="37"/>
                    <a:pt x="18" y="37"/>
                  </a:cubicBezTo>
                  <a:cubicBezTo>
                    <a:pt x="8" y="37"/>
                    <a:pt x="0" y="31"/>
                    <a:pt x="0" y="19"/>
                  </a:cubicBezTo>
                  <a:cubicBezTo>
                    <a:pt x="0" y="7"/>
                    <a:pt x="8" y="0"/>
                    <a:pt x="19" y="0"/>
                  </a:cubicBezTo>
                  <a:cubicBezTo>
                    <a:pt x="24" y="0"/>
                    <a:pt x="27" y="1"/>
                    <a:pt x="28" y="1"/>
                  </a:cubicBezTo>
                  <a:cubicBezTo>
                    <a:pt x="27" y="5"/>
                    <a:pt x="27" y="5"/>
                    <a:pt x="27" y="5"/>
                  </a:cubicBezTo>
                  <a:cubicBezTo>
                    <a:pt x="25" y="4"/>
                    <a:pt x="23" y="4"/>
                    <a:pt x="20" y="4"/>
                  </a:cubicBezTo>
                  <a:cubicBezTo>
                    <a:pt x="11" y="4"/>
                    <a:pt x="5" y="9"/>
                    <a:pt x="5" y="19"/>
                  </a:cubicBezTo>
                  <a:cubicBezTo>
                    <a:pt x="5" y="28"/>
                    <a:pt x="10" y="33"/>
                    <a:pt x="19" y="33"/>
                  </a:cubicBezTo>
                  <a:cubicBezTo>
                    <a:pt x="22" y="33"/>
                    <a:pt x="25" y="33"/>
                    <a:pt x="27" y="32"/>
                  </a:cubicBezTo>
                  <a:cubicBezTo>
                    <a:pt x="28" y="36"/>
                    <a:pt x="28" y="36"/>
                    <a:pt x="28" y="36"/>
                  </a:cubicBez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Rectangle 16"/>
            <p:cNvSpPr>
              <a:spLocks noChangeArrowheads="1"/>
            </p:cNvSpPr>
            <p:nvPr/>
          </p:nvSpPr>
          <p:spPr bwMode="auto">
            <a:xfrm>
              <a:off x="4241884" y="7767345"/>
              <a:ext cx="14288" cy="109538"/>
            </a:xfrm>
            <a:prstGeom prst="rect">
              <a:avLst/>
            </a:prstGeom>
            <a:solidFill>
              <a:srgbClr val="3734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17"/>
            <p:cNvSpPr>
              <a:spLocks noEditPoints="1"/>
            </p:cNvSpPr>
            <p:nvPr/>
          </p:nvSpPr>
          <p:spPr bwMode="auto">
            <a:xfrm>
              <a:off x="4275222" y="7767345"/>
              <a:ext cx="96838" cy="109538"/>
            </a:xfrm>
            <a:custGeom>
              <a:avLst/>
              <a:gdLst>
                <a:gd name="T0" fmla="*/ 5 w 33"/>
                <a:gd name="T1" fmla="*/ 19 h 37"/>
                <a:gd name="T2" fmla="*/ 17 w 33"/>
                <a:gd name="T3" fmla="*/ 34 h 37"/>
                <a:gd name="T4" fmla="*/ 28 w 33"/>
                <a:gd name="T5" fmla="*/ 18 h 37"/>
                <a:gd name="T6" fmla="*/ 17 w 33"/>
                <a:gd name="T7" fmla="*/ 3 h 37"/>
                <a:gd name="T8" fmla="*/ 5 w 33"/>
                <a:gd name="T9" fmla="*/ 19 h 37"/>
                <a:gd name="T10" fmla="*/ 33 w 33"/>
                <a:gd name="T11" fmla="*/ 18 h 37"/>
                <a:gd name="T12" fmla="*/ 16 w 33"/>
                <a:gd name="T13" fmla="*/ 37 h 37"/>
                <a:gd name="T14" fmla="*/ 0 w 33"/>
                <a:gd name="T15" fmla="*/ 19 h 37"/>
                <a:gd name="T16" fmla="*/ 17 w 33"/>
                <a:gd name="T17" fmla="*/ 0 h 37"/>
                <a:gd name="T18" fmla="*/ 33 w 33"/>
                <a:gd name="T1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7">
                  <a:moveTo>
                    <a:pt x="5" y="19"/>
                  </a:moveTo>
                  <a:cubicBezTo>
                    <a:pt x="5" y="27"/>
                    <a:pt x="9" y="34"/>
                    <a:pt x="17" y="34"/>
                  </a:cubicBezTo>
                  <a:cubicBezTo>
                    <a:pt x="24" y="34"/>
                    <a:pt x="28" y="27"/>
                    <a:pt x="28" y="18"/>
                  </a:cubicBezTo>
                  <a:cubicBezTo>
                    <a:pt x="28" y="11"/>
                    <a:pt x="25" y="3"/>
                    <a:pt x="17" y="3"/>
                  </a:cubicBezTo>
                  <a:cubicBezTo>
                    <a:pt x="9" y="3"/>
                    <a:pt x="5" y="11"/>
                    <a:pt x="5" y="19"/>
                  </a:cubicBezTo>
                  <a:close/>
                  <a:moveTo>
                    <a:pt x="33" y="18"/>
                  </a:moveTo>
                  <a:cubicBezTo>
                    <a:pt x="33" y="31"/>
                    <a:pt x="26" y="37"/>
                    <a:pt x="16" y="37"/>
                  </a:cubicBezTo>
                  <a:cubicBezTo>
                    <a:pt x="7" y="37"/>
                    <a:pt x="0" y="30"/>
                    <a:pt x="0" y="19"/>
                  </a:cubicBezTo>
                  <a:cubicBezTo>
                    <a:pt x="0" y="7"/>
                    <a:pt x="7" y="0"/>
                    <a:pt x="17" y="0"/>
                  </a:cubicBezTo>
                  <a:cubicBezTo>
                    <a:pt x="27" y="0"/>
                    <a:pt x="33" y="7"/>
                    <a:pt x="33" y="18"/>
                  </a:cubicBez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Freeform 18"/>
            <p:cNvSpPr>
              <a:spLocks/>
            </p:cNvSpPr>
            <p:nvPr/>
          </p:nvSpPr>
          <p:spPr bwMode="auto">
            <a:xfrm>
              <a:off x="4389522" y="7767345"/>
              <a:ext cx="82550" cy="109538"/>
            </a:xfrm>
            <a:custGeom>
              <a:avLst/>
              <a:gdLst>
                <a:gd name="T0" fmla="*/ 0 w 28"/>
                <a:gd name="T1" fmla="*/ 37 h 37"/>
                <a:gd name="T2" fmla="*/ 0 w 28"/>
                <a:gd name="T3" fmla="*/ 0 h 37"/>
                <a:gd name="T4" fmla="*/ 6 w 28"/>
                <a:gd name="T5" fmla="*/ 0 h 37"/>
                <a:gd name="T6" fmla="*/ 17 w 28"/>
                <a:gd name="T7" fmla="*/ 19 h 37"/>
                <a:gd name="T8" fmla="*/ 24 w 28"/>
                <a:gd name="T9" fmla="*/ 31 h 37"/>
                <a:gd name="T10" fmla="*/ 24 w 28"/>
                <a:gd name="T11" fmla="*/ 31 h 37"/>
                <a:gd name="T12" fmla="*/ 24 w 28"/>
                <a:gd name="T13" fmla="*/ 16 h 37"/>
                <a:gd name="T14" fmla="*/ 24 w 28"/>
                <a:gd name="T15" fmla="*/ 0 h 37"/>
                <a:gd name="T16" fmla="*/ 28 w 28"/>
                <a:gd name="T17" fmla="*/ 0 h 37"/>
                <a:gd name="T18" fmla="*/ 28 w 28"/>
                <a:gd name="T19" fmla="*/ 37 h 37"/>
                <a:gd name="T20" fmla="*/ 23 w 28"/>
                <a:gd name="T21" fmla="*/ 37 h 37"/>
                <a:gd name="T22" fmla="*/ 12 w 28"/>
                <a:gd name="T23" fmla="*/ 18 h 37"/>
                <a:gd name="T24" fmla="*/ 5 w 28"/>
                <a:gd name="T25" fmla="*/ 6 h 37"/>
                <a:gd name="T26" fmla="*/ 5 w 28"/>
                <a:gd name="T27" fmla="*/ 6 h 37"/>
                <a:gd name="T28" fmla="*/ 5 w 28"/>
                <a:gd name="T29" fmla="*/ 21 h 37"/>
                <a:gd name="T30" fmla="*/ 5 w 28"/>
                <a:gd name="T31" fmla="*/ 37 h 37"/>
                <a:gd name="T32" fmla="*/ 0 w 28"/>
                <a:gd name="T3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7">
                  <a:moveTo>
                    <a:pt x="0" y="37"/>
                  </a:moveTo>
                  <a:cubicBezTo>
                    <a:pt x="0" y="0"/>
                    <a:pt x="0" y="0"/>
                    <a:pt x="0" y="0"/>
                  </a:cubicBezTo>
                  <a:cubicBezTo>
                    <a:pt x="6" y="0"/>
                    <a:pt x="6" y="0"/>
                    <a:pt x="6" y="0"/>
                  </a:cubicBezTo>
                  <a:cubicBezTo>
                    <a:pt x="17" y="19"/>
                    <a:pt x="17" y="19"/>
                    <a:pt x="17" y="19"/>
                  </a:cubicBezTo>
                  <a:cubicBezTo>
                    <a:pt x="20" y="23"/>
                    <a:pt x="22" y="27"/>
                    <a:pt x="24" y="31"/>
                  </a:cubicBezTo>
                  <a:cubicBezTo>
                    <a:pt x="24" y="31"/>
                    <a:pt x="24" y="31"/>
                    <a:pt x="24" y="31"/>
                  </a:cubicBezTo>
                  <a:cubicBezTo>
                    <a:pt x="24" y="26"/>
                    <a:pt x="24" y="21"/>
                    <a:pt x="24" y="16"/>
                  </a:cubicBezTo>
                  <a:cubicBezTo>
                    <a:pt x="24" y="0"/>
                    <a:pt x="24" y="0"/>
                    <a:pt x="24" y="0"/>
                  </a:cubicBezTo>
                  <a:cubicBezTo>
                    <a:pt x="28" y="0"/>
                    <a:pt x="28" y="0"/>
                    <a:pt x="28" y="0"/>
                  </a:cubicBezTo>
                  <a:cubicBezTo>
                    <a:pt x="28" y="37"/>
                    <a:pt x="28" y="37"/>
                    <a:pt x="28" y="37"/>
                  </a:cubicBezTo>
                  <a:cubicBezTo>
                    <a:pt x="23" y="37"/>
                    <a:pt x="23" y="37"/>
                    <a:pt x="23" y="37"/>
                  </a:cubicBezTo>
                  <a:cubicBezTo>
                    <a:pt x="12" y="18"/>
                    <a:pt x="12" y="18"/>
                    <a:pt x="12" y="18"/>
                  </a:cubicBezTo>
                  <a:cubicBezTo>
                    <a:pt x="9" y="14"/>
                    <a:pt x="7" y="10"/>
                    <a:pt x="5" y="6"/>
                  </a:cubicBezTo>
                  <a:cubicBezTo>
                    <a:pt x="5" y="6"/>
                    <a:pt x="5" y="6"/>
                    <a:pt x="5" y="6"/>
                  </a:cubicBezTo>
                  <a:cubicBezTo>
                    <a:pt x="5" y="11"/>
                    <a:pt x="5" y="15"/>
                    <a:pt x="5" y="21"/>
                  </a:cubicBezTo>
                  <a:cubicBezTo>
                    <a:pt x="5" y="37"/>
                    <a:pt x="5" y="37"/>
                    <a:pt x="5" y="37"/>
                  </a:cubicBezTo>
                  <a:lnTo>
                    <a:pt x="0" y="37"/>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Freeform 19"/>
            <p:cNvSpPr>
              <a:spLocks noEditPoints="1"/>
            </p:cNvSpPr>
            <p:nvPr/>
          </p:nvSpPr>
          <p:spPr bwMode="auto">
            <a:xfrm>
              <a:off x="4489534" y="7767345"/>
              <a:ext cx="88900" cy="109538"/>
            </a:xfrm>
            <a:custGeom>
              <a:avLst/>
              <a:gdLst>
                <a:gd name="T0" fmla="*/ 20 w 30"/>
                <a:gd name="T1" fmla="*/ 22 h 37"/>
                <a:gd name="T2" fmla="*/ 17 w 30"/>
                <a:gd name="T3" fmla="*/ 11 h 37"/>
                <a:gd name="T4" fmla="*/ 15 w 30"/>
                <a:gd name="T5" fmla="*/ 4 h 37"/>
                <a:gd name="T6" fmla="*/ 15 w 30"/>
                <a:gd name="T7" fmla="*/ 4 h 37"/>
                <a:gd name="T8" fmla="*/ 13 w 30"/>
                <a:gd name="T9" fmla="*/ 11 h 37"/>
                <a:gd name="T10" fmla="*/ 9 w 30"/>
                <a:gd name="T11" fmla="*/ 22 h 37"/>
                <a:gd name="T12" fmla="*/ 20 w 30"/>
                <a:gd name="T13" fmla="*/ 22 h 37"/>
                <a:gd name="T14" fmla="*/ 8 w 30"/>
                <a:gd name="T15" fmla="*/ 25 h 37"/>
                <a:gd name="T16" fmla="*/ 4 w 30"/>
                <a:gd name="T17" fmla="*/ 37 h 37"/>
                <a:gd name="T18" fmla="*/ 0 w 30"/>
                <a:gd name="T19" fmla="*/ 37 h 37"/>
                <a:gd name="T20" fmla="*/ 12 w 30"/>
                <a:gd name="T21" fmla="*/ 0 h 37"/>
                <a:gd name="T22" fmla="*/ 18 w 30"/>
                <a:gd name="T23" fmla="*/ 0 h 37"/>
                <a:gd name="T24" fmla="*/ 30 w 30"/>
                <a:gd name="T25" fmla="*/ 37 h 37"/>
                <a:gd name="T26" fmla="*/ 25 w 30"/>
                <a:gd name="T27" fmla="*/ 37 h 37"/>
                <a:gd name="T28" fmla="*/ 21 w 30"/>
                <a:gd name="T29" fmla="*/ 25 h 37"/>
                <a:gd name="T30" fmla="*/ 8 w 30"/>
                <a:gd name="T31"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7">
                  <a:moveTo>
                    <a:pt x="20" y="22"/>
                  </a:moveTo>
                  <a:cubicBezTo>
                    <a:pt x="17" y="11"/>
                    <a:pt x="17" y="11"/>
                    <a:pt x="17" y="11"/>
                  </a:cubicBezTo>
                  <a:cubicBezTo>
                    <a:pt x="16" y="9"/>
                    <a:pt x="15" y="7"/>
                    <a:pt x="15" y="4"/>
                  </a:cubicBezTo>
                  <a:cubicBezTo>
                    <a:pt x="15" y="4"/>
                    <a:pt x="15" y="4"/>
                    <a:pt x="15" y="4"/>
                  </a:cubicBezTo>
                  <a:cubicBezTo>
                    <a:pt x="14" y="7"/>
                    <a:pt x="14" y="9"/>
                    <a:pt x="13" y="11"/>
                  </a:cubicBezTo>
                  <a:cubicBezTo>
                    <a:pt x="9" y="22"/>
                    <a:pt x="9" y="22"/>
                    <a:pt x="9" y="22"/>
                  </a:cubicBezTo>
                  <a:cubicBezTo>
                    <a:pt x="20" y="22"/>
                    <a:pt x="20" y="22"/>
                    <a:pt x="20" y="22"/>
                  </a:cubicBezTo>
                  <a:close/>
                  <a:moveTo>
                    <a:pt x="8" y="25"/>
                  </a:moveTo>
                  <a:cubicBezTo>
                    <a:pt x="4" y="37"/>
                    <a:pt x="4" y="37"/>
                    <a:pt x="4" y="37"/>
                  </a:cubicBezTo>
                  <a:cubicBezTo>
                    <a:pt x="0" y="37"/>
                    <a:pt x="0" y="37"/>
                    <a:pt x="0" y="37"/>
                  </a:cubicBezTo>
                  <a:cubicBezTo>
                    <a:pt x="12" y="0"/>
                    <a:pt x="12" y="0"/>
                    <a:pt x="12" y="0"/>
                  </a:cubicBezTo>
                  <a:cubicBezTo>
                    <a:pt x="18" y="0"/>
                    <a:pt x="18" y="0"/>
                    <a:pt x="18" y="0"/>
                  </a:cubicBezTo>
                  <a:cubicBezTo>
                    <a:pt x="30" y="37"/>
                    <a:pt x="30" y="37"/>
                    <a:pt x="30" y="37"/>
                  </a:cubicBezTo>
                  <a:cubicBezTo>
                    <a:pt x="25" y="37"/>
                    <a:pt x="25" y="37"/>
                    <a:pt x="25" y="37"/>
                  </a:cubicBezTo>
                  <a:cubicBezTo>
                    <a:pt x="21" y="25"/>
                    <a:pt x="21" y="25"/>
                    <a:pt x="21" y="25"/>
                  </a:cubicBezTo>
                  <a:cubicBezTo>
                    <a:pt x="8" y="25"/>
                    <a:pt x="8" y="25"/>
                    <a:pt x="8" y="25"/>
                  </a:cubicBez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20"/>
            <p:cNvSpPr>
              <a:spLocks/>
            </p:cNvSpPr>
            <p:nvPr/>
          </p:nvSpPr>
          <p:spPr bwMode="auto">
            <a:xfrm>
              <a:off x="4595897" y="7767345"/>
              <a:ext cx="58738" cy="109538"/>
            </a:xfrm>
            <a:custGeom>
              <a:avLst/>
              <a:gdLst>
                <a:gd name="T0" fmla="*/ 0 w 37"/>
                <a:gd name="T1" fmla="*/ 0 h 69"/>
                <a:gd name="T2" fmla="*/ 8 w 37"/>
                <a:gd name="T3" fmla="*/ 0 h 69"/>
                <a:gd name="T4" fmla="*/ 8 w 37"/>
                <a:gd name="T5" fmla="*/ 62 h 69"/>
                <a:gd name="T6" fmla="*/ 37 w 37"/>
                <a:gd name="T7" fmla="*/ 62 h 69"/>
                <a:gd name="T8" fmla="*/ 37 w 37"/>
                <a:gd name="T9" fmla="*/ 69 h 69"/>
                <a:gd name="T10" fmla="*/ 0 w 37"/>
                <a:gd name="T11" fmla="*/ 69 h 69"/>
                <a:gd name="T12" fmla="*/ 0 w 37"/>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37" h="69">
                  <a:moveTo>
                    <a:pt x="0" y="0"/>
                  </a:moveTo>
                  <a:lnTo>
                    <a:pt x="8" y="0"/>
                  </a:lnTo>
                  <a:lnTo>
                    <a:pt x="8" y="62"/>
                  </a:lnTo>
                  <a:lnTo>
                    <a:pt x="37" y="62"/>
                  </a:lnTo>
                  <a:lnTo>
                    <a:pt x="37" y="69"/>
                  </a:lnTo>
                  <a:lnTo>
                    <a:pt x="0" y="69"/>
                  </a:lnTo>
                  <a:lnTo>
                    <a:pt x="0" y="0"/>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21"/>
            <p:cNvSpPr>
              <a:spLocks noEditPoints="1"/>
            </p:cNvSpPr>
            <p:nvPr/>
          </p:nvSpPr>
          <p:spPr bwMode="auto">
            <a:xfrm>
              <a:off x="3946609" y="7959432"/>
              <a:ext cx="88900" cy="111125"/>
            </a:xfrm>
            <a:custGeom>
              <a:avLst/>
              <a:gdLst>
                <a:gd name="T0" fmla="*/ 5 w 30"/>
                <a:gd name="T1" fmla="*/ 33 h 37"/>
                <a:gd name="T2" fmla="*/ 10 w 30"/>
                <a:gd name="T3" fmla="*/ 34 h 37"/>
                <a:gd name="T4" fmla="*/ 25 w 30"/>
                <a:gd name="T5" fmla="*/ 18 h 37"/>
                <a:gd name="T6" fmla="*/ 11 w 30"/>
                <a:gd name="T7" fmla="*/ 4 h 37"/>
                <a:gd name="T8" fmla="*/ 5 w 30"/>
                <a:gd name="T9" fmla="*/ 4 h 37"/>
                <a:gd name="T10" fmla="*/ 5 w 30"/>
                <a:gd name="T11" fmla="*/ 33 h 37"/>
                <a:gd name="T12" fmla="*/ 0 w 30"/>
                <a:gd name="T13" fmla="*/ 1 h 37"/>
                <a:gd name="T14" fmla="*/ 10 w 30"/>
                <a:gd name="T15" fmla="*/ 0 h 37"/>
                <a:gd name="T16" fmla="*/ 25 w 30"/>
                <a:gd name="T17" fmla="*/ 5 h 37"/>
                <a:gd name="T18" fmla="*/ 30 w 30"/>
                <a:gd name="T19" fmla="*/ 18 h 37"/>
                <a:gd name="T20" fmla="*/ 25 w 30"/>
                <a:gd name="T21" fmla="*/ 32 h 37"/>
                <a:gd name="T22" fmla="*/ 9 w 30"/>
                <a:gd name="T23" fmla="*/ 37 h 37"/>
                <a:gd name="T24" fmla="*/ 0 w 30"/>
                <a:gd name="T25" fmla="*/ 37 h 37"/>
                <a:gd name="T26" fmla="*/ 0 w 30"/>
                <a:gd name="T2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7">
                  <a:moveTo>
                    <a:pt x="5" y="33"/>
                  </a:moveTo>
                  <a:cubicBezTo>
                    <a:pt x="6" y="34"/>
                    <a:pt x="8" y="34"/>
                    <a:pt x="10" y="34"/>
                  </a:cubicBezTo>
                  <a:cubicBezTo>
                    <a:pt x="20" y="34"/>
                    <a:pt x="25" y="28"/>
                    <a:pt x="25" y="18"/>
                  </a:cubicBezTo>
                  <a:cubicBezTo>
                    <a:pt x="25" y="9"/>
                    <a:pt x="21" y="4"/>
                    <a:pt x="11" y="4"/>
                  </a:cubicBezTo>
                  <a:cubicBezTo>
                    <a:pt x="8" y="4"/>
                    <a:pt x="6" y="4"/>
                    <a:pt x="5" y="4"/>
                  </a:cubicBezTo>
                  <a:lnTo>
                    <a:pt x="5" y="33"/>
                  </a:lnTo>
                  <a:close/>
                  <a:moveTo>
                    <a:pt x="0" y="1"/>
                  </a:moveTo>
                  <a:cubicBezTo>
                    <a:pt x="3" y="1"/>
                    <a:pt x="7" y="0"/>
                    <a:pt x="10" y="0"/>
                  </a:cubicBezTo>
                  <a:cubicBezTo>
                    <a:pt x="17" y="0"/>
                    <a:pt x="22" y="2"/>
                    <a:pt x="25" y="5"/>
                  </a:cubicBezTo>
                  <a:cubicBezTo>
                    <a:pt x="28" y="8"/>
                    <a:pt x="30" y="12"/>
                    <a:pt x="30" y="18"/>
                  </a:cubicBezTo>
                  <a:cubicBezTo>
                    <a:pt x="30" y="24"/>
                    <a:pt x="28" y="29"/>
                    <a:pt x="25" y="32"/>
                  </a:cubicBezTo>
                  <a:cubicBezTo>
                    <a:pt x="22" y="36"/>
                    <a:pt x="16" y="37"/>
                    <a:pt x="9" y="37"/>
                  </a:cubicBezTo>
                  <a:cubicBezTo>
                    <a:pt x="5" y="37"/>
                    <a:pt x="3" y="37"/>
                    <a:pt x="0" y="37"/>
                  </a:cubicBezTo>
                  <a:cubicBezTo>
                    <a:pt x="0" y="1"/>
                    <a:pt x="0" y="1"/>
                    <a:pt x="0" y="1"/>
                  </a:cubicBez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Freeform 22"/>
            <p:cNvSpPr>
              <a:spLocks/>
            </p:cNvSpPr>
            <p:nvPr/>
          </p:nvSpPr>
          <p:spPr bwMode="auto">
            <a:xfrm>
              <a:off x="4052972" y="7959432"/>
              <a:ext cx="61913" cy="111125"/>
            </a:xfrm>
            <a:custGeom>
              <a:avLst/>
              <a:gdLst>
                <a:gd name="T0" fmla="*/ 36 w 39"/>
                <a:gd name="T1" fmla="*/ 38 h 70"/>
                <a:gd name="T2" fmla="*/ 9 w 39"/>
                <a:gd name="T3" fmla="*/ 38 h 70"/>
                <a:gd name="T4" fmla="*/ 9 w 39"/>
                <a:gd name="T5" fmla="*/ 62 h 70"/>
                <a:gd name="T6" fmla="*/ 39 w 39"/>
                <a:gd name="T7" fmla="*/ 62 h 70"/>
                <a:gd name="T8" fmla="*/ 39 w 39"/>
                <a:gd name="T9" fmla="*/ 70 h 70"/>
                <a:gd name="T10" fmla="*/ 0 w 39"/>
                <a:gd name="T11" fmla="*/ 70 h 70"/>
                <a:gd name="T12" fmla="*/ 0 w 39"/>
                <a:gd name="T13" fmla="*/ 0 h 70"/>
                <a:gd name="T14" fmla="*/ 37 w 39"/>
                <a:gd name="T15" fmla="*/ 0 h 70"/>
                <a:gd name="T16" fmla="*/ 37 w 39"/>
                <a:gd name="T17" fmla="*/ 8 h 70"/>
                <a:gd name="T18" fmla="*/ 9 w 39"/>
                <a:gd name="T19" fmla="*/ 8 h 70"/>
                <a:gd name="T20" fmla="*/ 9 w 39"/>
                <a:gd name="T21" fmla="*/ 30 h 70"/>
                <a:gd name="T22" fmla="*/ 36 w 39"/>
                <a:gd name="T23" fmla="*/ 30 h 70"/>
                <a:gd name="T24" fmla="*/ 36 w 39"/>
                <a:gd name="T25" fmla="*/ 3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70">
                  <a:moveTo>
                    <a:pt x="36" y="38"/>
                  </a:moveTo>
                  <a:lnTo>
                    <a:pt x="9" y="38"/>
                  </a:lnTo>
                  <a:lnTo>
                    <a:pt x="9" y="62"/>
                  </a:lnTo>
                  <a:lnTo>
                    <a:pt x="39" y="62"/>
                  </a:lnTo>
                  <a:lnTo>
                    <a:pt x="39" y="70"/>
                  </a:lnTo>
                  <a:lnTo>
                    <a:pt x="0" y="70"/>
                  </a:lnTo>
                  <a:lnTo>
                    <a:pt x="0" y="0"/>
                  </a:lnTo>
                  <a:lnTo>
                    <a:pt x="37" y="0"/>
                  </a:lnTo>
                  <a:lnTo>
                    <a:pt x="37" y="8"/>
                  </a:lnTo>
                  <a:lnTo>
                    <a:pt x="9" y="8"/>
                  </a:lnTo>
                  <a:lnTo>
                    <a:pt x="9" y="30"/>
                  </a:lnTo>
                  <a:lnTo>
                    <a:pt x="36" y="30"/>
                  </a:lnTo>
                  <a:lnTo>
                    <a:pt x="36" y="38"/>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23"/>
            <p:cNvSpPr>
              <a:spLocks/>
            </p:cNvSpPr>
            <p:nvPr/>
          </p:nvSpPr>
          <p:spPr bwMode="auto">
            <a:xfrm>
              <a:off x="4156159" y="7959432"/>
              <a:ext cx="47625" cy="114300"/>
            </a:xfrm>
            <a:custGeom>
              <a:avLst/>
              <a:gdLst>
                <a:gd name="T0" fmla="*/ 11 w 16"/>
                <a:gd name="T1" fmla="*/ 0 h 38"/>
                <a:gd name="T2" fmla="*/ 16 w 16"/>
                <a:gd name="T3" fmla="*/ 0 h 38"/>
                <a:gd name="T4" fmla="*/ 16 w 16"/>
                <a:gd name="T5" fmla="*/ 25 h 38"/>
                <a:gd name="T6" fmla="*/ 5 w 16"/>
                <a:gd name="T7" fmla="*/ 38 h 38"/>
                <a:gd name="T8" fmla="*/ 0 w 16"/>
                <a:gd name="T9" fmla="*/ 37 h 38"/>
                <a:gd name="T10" fmla="*/ 0 w 16"/>
                <a:gd name="T11" fmla="*/ 33 h 38"/>
                <a:gd name="T12" fmla="*/ 5 w 16"/>
                <a:gd name="T13" fmla="*/ 34 h 38"/>
                <a:gd name="T14" fmla="*/ 11 w 16"/>
                <a:gd name="T15" fmla="*/ 25 h 38"/>
                <a:gd name="T16" fmla="*/ 11 w 16"/>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8">
                  <a:moveTo>
                    <a:pt x="11" y="0"/>
                  </a:moveTo>
                  <a:cubicBezTo>
                    <a:pt x="16" y="0"/>
                    <a:pt x="16" y="0"/>
                    <a:pt x="16" y="0"/>
                  </a:cubicBezTo>
                  <a:cubicBezTo>
                    <a:pt x="16" y="25"/>
                    <a:pt x="16" y="25"/>
                    <a:pt x="16" y="25"/>
                  </a:cubicBezTo>
                  <a:cubicBezTo>
                    <a:pt x="16" y="35"/>
                    <a:pt x="11" y="38"/>
                    <a:pt x="5" y="38"/>
                  </a:cubicBezTo>
                  <a:cubicBezTo>
                    <a:pt x="3" y="38"/>
                    <a:pt x="1" y="37"/>
                    <a:pt x="0" y="37"/>
                  </a:cubicBezTo>
                  <a:cubicBezTo>
                    <a:pt x="0" y="33"/>
                    <a:pt x="0" y="33"/>
                    <a:pt x="0" y="33"/>
                  </a:cubicBezTo>
                  <a:cubicBezTo>
                    <a:pt x="1" y="33"/>
                    <a:pt x="3" y="34"/>
                    <a:pt x="5" y="34"/>
                  </a:cubicBezTo>
                  <a:cubicBezTo>
                    <a:pt x="9" y="34"/>
                    <a:pt x="11" y="32"/>
                    <a:pt x="11" y="25"/>
                  </a:cubicBezTo>
                  <a:lnTo>
                    <a:pt x="11" y="0"/>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24"/>
            <p:cNvSpPr>
              <a:spLocks/>
            </p:cNvSpPr>
            <p:nvPr/>
          </p:nvSpPr>
          <p:spPr bwMode="auto">
            <a:xfrm>
              <a:off x="4227597" y="7959432"/>
              <a:ext cx="79375" cy="114300"/>
            </a:xfrm>
            <a:custGeom>
              <a:avLst/>
              <a:gdLst>
                <a:gd name="T0" fmla="*/ 5 w 27"/>
                <a:gd name="T1" fmla="*/ 0 h 38"/>
                <a:gd name="T2" fmla="*/ 5 w 27"/>
                <a:gd name="T3" fmla="*/ 22 h 38"/>
                <a:gd name="T4" fmla="*/ 13 w 27"/>
                <a:gd name="T5" fmla="*/ 34 h 38"/>
                <a:gd name="T6" fmla="*/ 22 w 27"/>
                <a:gd name="T7" fmla="*/ 22 h 38"/>
                <a:gd name="T8" fmla="*/ 22 w 27"/>
                <a:gd name="T9" fmla="*/ 0 h 38"/>
                <a:gd name="T10" fmla="*/ 27 w 27"/>
                <a:gd name="T11" fmla="*/ 0 h 38"/>
                <a:gd name="T12" fmla="*/ 27 w 27"/>
                <a:gd name="T13" fmla="*/ 22 h 38"/>
                <a:gd name="T14" fmla="*/ 13 w 27"/>
                <a:gd name="T15" fmla="*/ 38 h 38"/>
                <a:gd name="T16" fmla="*/ 0 w 27"/>
                <a:gd name="T17" fmla="*/ 22 h 38"/>
                <a:gd name="T18" fmla="*/ 0 w 27"/>
                <a:gd name="T19" fmla="*/ 0 h 38"/>
                <a:gd name="T20" fmla="*/ 5 w 27"/>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8">
                  <a:moveTo>
                    <a:pt x="5" y="0"/>
                  </a:moveTo>
                  <a:cubicBezTo>
                    <a:pt x="5" y="22"/>
                    <a:pt x="5" y="22"/>
                    <a:pt x="5" y="22"/>
                  </a:cubicBezTo>
                  <a:cubicBezTo>
                    <a:pt x="5" y="30"/>
                    <a:pt x="8" y="34"/>
                    <a:pt x="13" y="34"/>
                  </a:cubicBezTo>
                  <a:cubicBezTo>
                    <a:pt x="19" y="34"/>
                    <a:pt x="22" y="30"/>
                    <a:pt x="22" y="22"/>
                  </a:cubicBezTo>
                  <a:cubicBezTo>
                    <a:pt x="22" y="0"/>
                    <a:pt x="22" y="0"/>
                    <a:pt x="22" y="0"/>
                  </a:cubicBezTo>
                  <a:cubicBezTo>
                    <a:pt x="27" y="0"/>
                    <a:pt x="27" y="0"/>
                    <a:pt x="27" y="0"/>
                  </a:cubicBezTo>
                  <a:cubicBezTo>
                    <a:pt x="27" y="22"/>
                    <a:pt x="27" y="22"/>
                    <a:pt x="27" y="22"/>
                  </a:cubicBezTo>
                  <a:cubicBezTo>
                    <a:pt x="27" y="33"/>
                    <a:pt x="21" y="38"/>
                    <a:pt x="13" y="38"/>
                  </a:cubicBezTo>
                  <a:cubicBezTo>
                    <a:pt x="5" y="38"/>
                    <a:pt x="0" y="33"/>
                    <a:pt x="0" y="22"/>
                  </a:cubicBezTo>
                  <a:cubicBezTo>
                    <a:pt x="0" y="0"/>
                    <a:pt x="0" y="0"/>
                    <a:pt x="0" y="0"/>
                  </a:cubicBezTo>
                  <a:cubicBezTo>
                    <a:pt x="5" y="0"/>
                    <a:pt x="5" y="0"/>
                    <a:pt x="5" y="0"/>
                  </a:cubicBez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25"/>
            <p:cNvSpPr>
              <a:spLocks/>
            </p:cNvSpPr>
            <p:nvPr/>
          </p:nvSpPr>
          <p:spPr bwMode="auto">
            <a:xfrm>
              <a:off x="4324434" y="7959432"/>
              <a:ext cx="65088" cy="114300"/>
            </a:xfrm>
            <a:custGeom>
              <a:avLst/>
              <a:gdLst>
                <a:gd name="T0" fmla="*/ 1 w 22"/>
                <a:gd name="T1" fmla="*/ 31 h 38"/>
                <a:gd name="T2" fmla="*/ 10 w 22"/>
                <a:gd name="T3" fmla="*/ 34 h 38"/>
                <a:gd name="T4" fmla="*/ 18 w 22"/>
                <a:gd name="T5" fmla="*/ 27 h 38"/>
                <a:gd name="T6" fmla="*/ 11 w 22"/>
                <a:gd name="T7" fmla="*/ 20 h 38"/>
                <a:gd name="T8" fmla="*/ 1 w 22"/>
                <a:gd name="T9" fmla="*/ 10 h 38"/>
                <a:gd name="T10" fmla="*/ 13 w 22"/>
                <a:gd name="T11" fmla="*/ 0 h 38"/>
                <a:gd name="T12" fmla="*/ 21 w 22"/>
                <a:gd name="T13" fmla="*/ 2 h 38"/>
                <a:gd name="T14" fmla="*/ 20 w 22"/>
                <a:gd name="T15" fmla="*/ 6 h 38"/>
                <a:gd name="T16" fmla="*/ 13 w 22"/>
                <a:gd name="T17" fmla="*/ 4 h 38"/>
                <a:gd name="T18" fmla="*/ 6 w 22"/>
                <a:gd name="T19" fmla="*/ 9 h 38"/>
                <a:gd name="T20" fmla="*/ 13 w 22"/>
                <a:gd name="T21" fmla="*/ 16 h 38"/>
                <a:gd name="T22" fmla="*/ 22 w 22"/>
                <a:gd name="T23" fmla="*/ 27 h 38"/>
                <a:gd name="T24" fmla="*/ 10 w 22"/>
                <a:gd name="T25" fmla="*/ 38 h 38"/>
                <a:gd name="T26" fmla="*/ 0 w 22"/>
                <a:gd name="T27" fmla="*/ 35 h 38"/>
                <a:gd name="T28" fmla="*/ 1 w 22"/>
                <a:gd name="T29"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38">
                  <a:moveTo>
                    <a:pt x="1" y="31"/>
                  </a:moveTo>
                  <a:cubicBezTo>
                    <a:pt x="4" y="33"/>
                    <a:pt x="7" y="34"/>
                    <a:pt x="10" y="34"/>
                  </a:cubicBezTo>
                  <a:cubicBezTo>
                    <a:pt x="15" y="34"/>
                    <a:pt x="18" y="31"/>
                    <a:pt x="18" y="27"/>
                  </a:cubicBezTo>
                  <a:cubicBezTo>
                    <a:pt x="18" y="24"/>
                    <a:pt x="16" y="22"/>
                    <a:pt x="11" y="20"/>
                  </a:cubicBezTo>
                  <a:cubicBezTo>
                    <a:pt x="5" y="18"/>
                    <a:pt x="1" y="15"/>
                    <a:pt x="1" y="10"/>
                  </a:cubicBezTo>
                  <a:cubicBezTo>
                    <a:pt x="1" y="4"/>
                    <a:pt x="6" y="0"/>
                    <a:pt x="13" y="0"/>
                  </a:cubicBezTo>
                  <a:cubicBezTo>
                    <a:pt x="17" y="0"/>
                    <a:pt x="19" y="1"/>
                    <a:pt x="21" y="2"/>
                  </a:cubicBezTo>
                  <a:cubicBezTo>
                    <a:pt x="20" y="6"/>
                    <a:pt x="20" y="6"/>
                    <a:pt x="20" y="6"/>
                  </a:cubicBezTo>
                  <a:cubicBezTo>
                    <a:pt x="18" y="5"/>
                    <a:pt x="16" y="4"/>
                    <a:pt x="13" y="4"/>
                  </a:cubicBezTo>
                  <a:cubicBezTo>
                    <a:pt x="8" y="4"/>
                    <a:pt x="6" y="7"/>
                    <a:pt x="6" y="9"/>
                  </a:cubicBezTo>
                  <a:cubicBezTo>
                    <a:pt x="6" y="13"/>
                    <a:pt x="8" y="14"/>
                    <a:pt x="13" y="16"/>
                  </a:cubicBezTo>
                  <a:cubicBezTo>
                    <a:pt x="19" y="19"/>
                    <a:pt x="22" y="22"/>
                    <a:pt x="22" y="27"/>
                  </a:cubicBezTo>
                  <a:cubicBezTo>
                    <a:pt x="22" y="33"/>
                    <a:pt x="18" y="38"/>
                    <a:pt x="10" y="38"/>
                  </a:cubicBezTo>
                  <a:cubicBezTo>
                    <a:pt x="6" y="38"/>
                    <a:pt x="2" y="37"/>
                    <a:pt x="0" y="35"/>
                  </a:cubicBezTo>
                  <a:cubicBezTo>
                    <a:pt x="1" y="31"/>
                    <a:pt x="1" y="31"/>
                    <a:pt x="1" y="31"/>
                  </a:cubicBez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26"/>
            <p:cNvSpPr>
              <a:spLocks/>
            </p:cNvSpPr>
            <p:nvPr/>
          </p:nvSpPr>
          <p:spPr bwMode="auto">
            <a:xfrm>
              <a:off x="4399047" y="7959432"/>
              <a:ext cx="79375" cy="111125"/>
            </a:xfrm>
            <a:custGeom>
              <a:avLst/>
              <a:gdLst>
                <a:gd name="T0" fmla="*/ 20 w 50"/>
                <a:gd name="T1" fmla="*/ 8 h 70"/>
                <a:gd name="T2" fmla="*/ 0 w 50"/>
                <a:gd name="T3" fmla="*/ 8 h 70"/>
                <a:gd name="T4" fmla="*/ 0 w 50"/>
                <a:gd name="T5" fmla="*/ 0 h 70"/>
                <a:gd name="T6" fmla="*/ 50 w 50"/>
                <a:gd name="T7" fmla="*/ 0 h 70"/>
                <a:gd name="T8" fmla="*/ 50 w 50"/>
                <a:gd name="T9" fmla="*/ 8 h 70"/>
                <a:gd name="T10" fmla="*/ 29 w 50"/>
                <a:gd name="T11" fmla="*/ 8 h 70"/>
                <a:gd name="T12" fmla="*/ 29 w 50"/>
                <a:gd name="T13" fmla="*/ 70 h 70"/>
                <a:gd name="T14" fmla="*/ 20 w 50"/>
                <a:gd name="T15" fmla="*/ 70 h 70"/>
                <a:gd name="T16" fmla="*/ 20 w 50"/>
                <a:gd name="T17"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0">
                  <a:moveTo>
                    <a:pt x="20" y="8"/>
                  </a:moveTo>
                  <a:lnTo>
                    <a:pt x="0" y="8"/>
                  </a:lnTo>
                  <a:lnTo>
                    <a:pt x="0" y="0"/>
                  </a:lnTo>
                  <a:lnTo>
                    <a:pt x="50" y="0"/>
                  </a:lnTo>
                  <a:lnTo>
                    <a:pt x="50" y="8"/>
                  </a:lnTo>
                  <a:lnTo>
                    <a:pt x="29" y="8"/>
                  </a:lnTo>
                  <a:lnTo>
                    <a:pt x="29" y="70"/>
                  </a:lnTo>
                  <a:lnTo>
                    <a:pt x="20" y="70"/>
                  </a:lnTo>
                  <a:lnTo>
                    <a:pt x="20" y="8"/>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Rectangle 27"/>
            <p:cNvSpPr>
              <a:spLocks noChangeArrowheads="1"/>
            </p:cNvSpPr>
            <p:nvPr/>
          </p:nvSpPr>
          <p:spPr bwMode="auto">
            <a:xfrm>
              <a:off x="4489534" y="7959432"/>
              <a:ext cx="15875" cy="111125"/>
            </a:xfrm>
            <a:prstGeom prst="rect">
              <a:avLst/>
            </a:prstGeom>
            <a:solidFill>
              <a:srgbClr val="3734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28"/>
            <p:cNvSpPr>
              <a:spLocks/>
            </p:cNvSpPr>
            <p:nvPr/>
          </p:nvSpPr>
          <p:spPr bwMode="auto">
            <a:xfrm>
              <a:off x="4522872" y="7959432"/>
              <a:ext cx="82550" cy="142875"/>
            </a:xfrm>
            <a:custGeom>
              <a:avLst/>
              <a:gdLst>
                <a:gd name="T0" fmla="*/ 27 w 28"/>
                <a:gd name="T1" fmla="*/ 36 h 48"/>
                <a:gd name="T2" fmla="*/ 18 w 28"/>
                <a:gd name="T3" fmla="*/ 38 h 48"/>
                <a:gd name="T4" fmla="*/ 17 w 28"/>
                <a:gd name="T5" fmla="*/ 40 h 48"/>
                <a:gd name="T6" fmla="*/ 20 w 28"/>
                <a:gd name="T7" fmla="*/ 44 h 48"/>
                <a:gd name="T8" fmla="*/ 15 w 28"/>
                <a:gd name="T9" fmla="*/ 48 h 48"/>
                <a:gd name="T10" fmla="*/ 11 w 28"/>
                <a:gd name="T11" fmla="*/ 47 h 48"/>
                <a:gd name="T12" fmla="*/ 12 w 28"/>
                <a:gd name="T13" fmla="*/ 45 h 48"/>
                <a:gd name="T14" fmla="*/ 15 w 28"/>
                <a:gd name="T15" fmla="*/ 46 h 48"/>
                <a:gd name="T16" fmla="*/ 17 w 28"/>
                <a:gd name="T17" fmla="*/ 44 h 48"/>
                <a:gd name="T18" fmla="*/ 13 w 28"/>
                <a:gd name="T19" fmla="*/ 42 h 48"/>
                <a:gd name="T20" fmla="*/ 15 w 28"/>
                <a:gd name="T21" fmla="*/ 37 h 48"/>
                <a:gd name="T22" fmla="*/ 0 w 28"/>
                <a:gd name="T23" fmla="*/ 19 h 48"/>
                <a:gd name="T24" fmla="*/ 19 w 28"/>
                <a:gd name="T25" fmla="*/ 0 h 48"/>
                <a:gd name="T26" fmla="*/ 28 w 28"/>
                <a:gd name="T27" fmla="*/ 2 h 48"/>
                <a:gd name="T28" fmla="*/ 26 w 28"/>
                <a:gd name="T29" fmla="*/ 5 h 48"/>
                <a:gd name="T30" fmla="*/ 19 w 28"/>
                <a:gd name="T31" fmla="*/ 4 h 48"/>
                <a:gd name="T32" fmla="*/ 5 w 28"/>
                <a:gd name="T33" fmla="*/ 19 h 48"/>
                <a:gd name="T34" fmla="*/ 19 w 28"/>
                <a:gd name="T35" fmla="*/ 34 h 48"/>
                <a:gd name="T36" fmla="*/ 27 w 28"/>
                <a:gd name="T37" fmla="*/ 32 h 48"/>
                <a:gd name="T38" fmla="*/ 27 w 28"/>
                <a:gd name="T39"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48">
                  <a:moveTo>
                    <a:pt x="27" y="36"/>
                  </a:moveTo>
                  <a:cubicBezTo>
                    <a:pt x="26" y="37"/>
                    <a:pt x="22" y="38"/>
                    <a:pt x="18" y="38"/>
                  </a:cubicBezTo>
                  <a:cubicBezTo>
                    <a:pt x="17" y="40"/>
                    <a:pt x="17" y="40"/>
                    <a:pt x="17" y="40"/>
                  </a:cubicBezTo>
                  <a:cubicBezTo>
                    <a:pt x="19" y="40"/>
                    <a:pt x="20" y="42"/>
                    <a:pt x="20" y="44"/>
                  </a:cubicBezTo>
                  <a:cubicBezTo>
                    <a:pt x="20" y="47"/>
                    <a:pt x="18" y="48"/>
                    <a:pt x="15" y="48"/>
                  </a:cubicBezTo>
                  <a:cubicBezTo>
                    <a:pt x="13" y="48"/>
                    <a:pt x="12" y="48"/>
                    <a:pt x="11" y="47"/>
                  </a:cubicBezTo>
                  <a:cubicBezTo>
                    <a:pt x="12" y="45"/>
                    <a:pt x="12" y="45"/>
                    <a:pt x="12" y="45"/>
                  </a:cubicBezTo>
                  <a:cubicBezTo>
                    <a:pt x="13" y="45"/>
                    <a:pt x="14" y="46"/>
                    <a:pt x="15" y="46"/>
                  </a:cubicBezTo>
                  <a:cubicBezTo>
                    <a:pt x="16" y="46"/>
                    <a:pt x="17" y="45"/>
                    <a:pt x="17" y="44"/>
                  </a:cubicBezTo>
                  <a:cubicBezTo>
                    <a:pt x="17" y="43"/>
                    <a:pt x="15" y="42"/>
                    <a:pt x="13" y="42"/>
                  </a:cubicBezTo>
                  <a:cubicBezTo>
                    <a:pt x="15" y="37"/>
                    <a:pt x="15" y="37"/>
                    <a:pt x="15" y="37"/>
                  </a:cubicBezTo>
                  <a:cubicBezTo>
                    <a:pt x="6" y="36"/>
                    <a:pt x="0" y="30"/>
                    <a:pt x="0" y="19"/>
                  </a:cubicBezTo>
                  <a:cubicBezTo>
                    <a:pt x="0" y="8"/>
                    <a:pt x="7" y="0"/>
                    <a:pt x="19" y="0"/>
                  </a:cubicBezTo>
                  <a:cubicBezTo>
                    <a:pt x="23" y="0"/>
                    <a:pt x="26" y="1"/>
                    <a:pt x="28" y="2"/>
                  </a:cubicBezTo>
                  <a:cubicBezTo>
                    <a:pt x="26" y="5"/>
                    <a:pt x="26" y="5"/>
                    <a:pt x="26" y="5"/>
                  </a:cubicBezTo>
                  <a:cubicBezTo>
                    <a:pt x="25" y="4"/>
                    <a:pt x="22" y="4"/>
                    <a:pt x="19" y="4"/>
                  </a:cubicBezTo>
                  <a:cubicBezTo>
                    <a:pt x="10" y="4"/>
                    <a:pt x="5" y="9"/>
                    <a:pt x="5" y="19"/>
                  </a:cubicBezTo>
                  <a:cubicBezTo>
                    <a:pt x="5" y="28"/>
                    <a:pt x="10" y="34"/>
                    <a:pt x="19" y="34"/>
                  </a:cubicBezTo>
                  <a:cubicBezTo>
                    <a:pt x="22" y="34"/>
                    <a:pt x="25" y="33"/>
                    <a:pt x="27" y="32"/>
                  </a:cubicBezTo>
                  <a:cubicBezTo>
                    <a:pt x="27" y="36"/>
                    <a:pt x="27" y="36"/>
                    <a:pt x="27" y="36"/>
                  </a:cubicBez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29"/>
            <p:cNvSpPr>
              <a:spLocks noEditPoints="1"/>
            </p:cNvSpPr>
            <p:nvPr/>
          </p:nvSpPr>
          <p:spPr bwMode="auto">
            <a:xfrm>
              <a:off x="4613359" y="7959432"/>
              <a:ext cx="92075" cy="111125"/>
            </a:xfrm>
            <a:custGeom>
              <a:avLst/>
              <a:gdLst>
                <a:gd name="T0" fmla="*/ 21 w 31"/>
                <a:gd name="T1" fmla="*/ 22 h 37"/>
                <a:gd name="T2" fmla="*/ 17 w 31"/>
                <a:gd name="T3" fmla="*/ 11 h 37"/>
                <a:gd name="T4" fmla="*/ 15 w 31"/>
                <a:gd name="T5" fmla="*/ 5 h 37"/>
                <a:gd name="T6" fmla="*/ 15 w 31"/>
                <a:gd name="T7" fmla="*/ 5 h 37"/>
                <a:gd name="T8" fmla="*/ 13 w 31"/>
                <a:gd name="T9" fmla="*/ 11 h 37"/>
                <a:gd name="T10" fmla="*/ 10 w 31"/>
                <a:gd name="T11" fmla="*/ 22 h 37"/>
                <a:gd name="T12" fmla="*/ 21 w 31"/>
                <a:gd name="T13" fmla="*/ 22 h 37"/>
                <a:gd name="T14" fmla="*/ 9 w 31"/>
                <a:gd name="T15" fmla="*/ 26 h 37"/>
                <a:gd name="T16" fmla="*/ 5 w 31"/>
                <a:gd name="T17" fmla="*/ 37 h 37"/>
                <a:gd name="T18" fmla="*/ 0 w 31"/>
                <a:gd name="T19" fmla="*/ 37 h 37"/>
                <a:gd name="T20" fmla="*/ 13 w 31"/>
                <a:gd name="T21" fmla="*/ 0 h 37"/>
                <a:gd name="T22" fmla="*/ 18 w 31"/>
                <a:gd name="T23" fmla="*/ 0 h 37"/>
                <a:gd name="T24" fmla="*/ 31 w 31"/>
                <a:gd name="T25" fmla="*/ 37 h 37"/>
                <a:gd name="T26" fmla="*/ 26 w 31"/>
                <a:gd name="T27" fmla="*/ 37 h 37"/>
                <a:gd name="T28" fmla="*/ 22 w 31"/>
                <a:gd name="T29" fmla="*/ 26 h 37"/>
                <a:gd name="T30" fmla="*/ 9 w 31"/>
                <a:gd name="T3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7">
                  <a:moveTo>
                    <a:pt x="21" y="22"/>
                  </a:moveTo>
                  <a:cubicBezTo>
                    <a:pt x="17" y="11"/>
                    <a:pt x="17" y="11"/>
                    <a:pt x="17" y="11"/>
                  </a:cubicBezTo>
                  <a:cubicBezTo>
                    <a:pt x="16" y="9"/>
                    <a:pt x="16" y="7"/>
                    <a:pt x="15" y="5"/>
                  </a:cubicBezTo>
                  <a:cubicBezTo>
                    <a:pt x="15" y="5"/>
                    <a:pt x="15" y="5"/>
                    <a:pt x="15" y="5"/>
                  </a:cubicBezTo>
                  <a:cubicBezTo>
                    <a:pt x="15" y="7"/>
                    <a:pt x="14" y="9"/>
                    <a:pt x="13" y="11"/>
                  </a:cubicBezTo>
                  <a:cubicBezTo>
                    <a:pt x="10" y="22"/>
                    <a:pt x="10" y="22"/>
                    <a:pt x="10" y="22"/>
                  </a:cubicBezTo>
                  <a:cubicBezTo>
                    <a:pt x="21" y="22"/>
                    <a:pt x="21" y="22"/>
                    <a:pt x="21" y="22"/>
                  </a:cubicBezTo>
                  <a:close/>
                  <a:moveTo>
                    <a:pt x="9" y="26"/>
                  </a:moveTo>
                  <a:cubicBezTo>
                    <a:pt x="5" y="37"/>
                    <a:pt x="5" y="37"/>
                    <a:pt x="5" y="37"/>
                  </a:cubicBezTo>
                  <a:cubicBezTo>
                    <a:pt x="0" y="37"/>
                    <a:pt x="0" y="37"/>
                    <a:pt x="0" y="37"/>
                  </a:cubicBezTo>
                  <a:cubicBezTo>
                    <a:pt x="13" y="0"/>
                    <a:pt x="13" y="0"/>
                    <a:pt x="13" y="0"/>
                  </a:cubicBezTo>
                  <a:cubicBezTo>
                    <a:pt x="18" y="0"/>
                    <a:pt x="18" y="0"/>
                    <a:pt x="18" y="0"/>
                  </a:cubicBezTo>
                  <a:cubicBezTo>
                    <a:pt x="31" y="37"/>
                    <a:pt x="31" y="37"/>
                    <a:pt x="31" y="37"/>
                  </a:cubicBezTo>
                  <a:cubicBezTo>
                    <a:pt x="26" y="37"/>
                    <a:pt x="26" y="37"/>
                    <a:pt x="26" y="37"/>
                  </a:cubicBezTo>
                  <a:cubicBezTo>
                    <a:pt x="22" y="26"/>
                    <a:pt x="22" y="26"/>
                    <a:pt x="22" y="26"/>
                  </a:cubicBezTo>
                  <a:cubicBezTo>
                    <a:pt x="9" y="26"/>
                    <a:pt x="9" y="26"/>
                    <a:pt x="9" y="26"/>
                  </a:cubicBez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Freeform 30"/>
            <p:cNvSpPr>
              <a:spLocks/>
            </p:cNvSpPr>
            <p:nvPr/>
          </p:nvSpPr>
          <p:spPr bwMode="auto">
            <a:xfrm>
              <a:off x="2663909" y="7826082"/>
              <a:ext cx="406400" cy="265113"/>
            </a:xfrm>
            <a:custGeom>
              <a:avLst/>
              <a:gdLst>
                <a:gd name="T0" fmla="*/ 95 w 138"/>
                <a:gd name="T1" fmla="*/ 89 h 89"/>
                <a:gd name="T2" fmla="*/ 138 w 138"/>
                <a:gd name="T3" fmla="*/ 83 h 89"/>
                <a:gd name="T4" fmla="*/ 138 w 138"/>
                <a:gd name="T5" fmla="*/ 53 h 89"/>
                <a:gd name="T6" fmla="*/ 100 w 138"/>
                <a:gd name="T7" fmla="*/ 62 h 89"/>
                <a:gd name="T8" fmla="*/ 38 w 138"/>
                <a:gd name="T9" fmla="*/ 0 h 89"/>
                <a:gd name="T10" fmla="*/ 0 w 138"/>
                <a:gd name="T11" fmla="*/ 14 h 89"/>
                <a:gd name="T12" fmla="*/ 95 w 138"/>
                <a:gd name="T13" fmla="*/ 89 h 89"/>
              </a:gdLst>
              <a:ahLst/>
              <a:cxnLst>
                <a:cxn ang="0">
                  <a:pos x="T0" y="T1"/>
                </a:cxn>
                <a:cxn ang="0">
                  <a:pos x="T2" y="T3"/>
                </a:cxn>
                <a:cxn ang="0">
                  <a:pos x="T4" y="T5"/>
                </a:cxn>
                <a:cxn ang="0">
                  <a:pos x="T6" y="T7"/>
                </a:cxn>
                <a:cxn ang="0">
                  <a:pos x="T8" y="T9"/>
                </a:cxn>
                <a:cxn ang="0">
                  <a:pos x="T10" y="T11"/>
                </a:cxn>
                <a:cxn ang="0">
                  <a:pos x="T12" y="T13"/>
                </a:cxn>
              </a:cxnLst>
              <a:rect l="0" t="0" r="r" b="b"/>
              <a:pathLst>
                <a:path w="138" h="89">
                  <a:moveTo>
                    <a:pt x="95" y="89"/>
                  </a:moveTo>
                  <a:cubicBezTo>
                    <a:pt x="125" y="89"/>
                    <a:pt x="138" y="83"/>
                    <a:pt x="138" y="83"/>
                  </a:cubicBezTo>
                  <a:cubicBezTo>
                    <a:pt x="138" y="53"/>
                    <a:pt x="138" y="53"/>
                    <a:pt x="138" y="53"/>
                  </a:cubicBezTo>
                  <a:cubicBezTo>
                    <a:pt x="138" y="53"/>
                    <a:pt x="120" y="62"/>
                    <a:pt x="100" y="62"/>
                  </a:cubicBezTo>
                  <a:cubicBezTo>
                    <a:pt x="81" y="62"/>
                    <a:pt x="38" y="48"/>
                    <a:pt x="38" y="0"/>
                  </a:cubicBezTo>
                  <a:cubicBezTo>
                    <a:pt x="22" y="5"/>
                    <a:pt x="9" y="10"/>
                    <a:pt x="0" y="14"/>
                  </a:cubicBezTo>
                  <a:cubicBezTo>
                    <a:pt x="9" y="82"/>
                    <a:pt x="66" y="89"/>
                    <a:pt x="95" y="89"/>
                  </a:cubicBez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Freeform 31"/>
            <p:cNvSpPr>
              <a:spLocks/>
            </p:cNvSpPr>
            <p:nvPr/>
          </p:nvSpPr>
          <p:spPr bwMode="auto">
            <a:xfrm>
              <a:off x="2651209" y="7535570"/>
              <a:ext cx="419100" cy="331788"/>
            </a:xfrm>
            <a:custGeom>
              <a:avLst/>
              <a:gdLst>
                <a:gd name="T0" fmla="*/ 101 w 142"/>
                <a:gd name="T1" fmla="*/ 30 h 112"/>
                <a:gd name="T2" fmla="*/ 142 w 142"/>
                <a:gd name="T3" fmla="*/ 42 h 112"/>
                <a:gd name="T4" fmla="*/ 142 w 142"/>
                <a:gd name="T5" fmla="*/ 10 h 112"/>
                <a:gd name="T6" fmla="*/ 105 w 142"/>
                <a:gd name="T7" fmla="*/ 0 h 112"/>
                <a:gd name="T8" fmla="*/ 3 w 142"/>
                <a:gd name="T9" fmla="*/ 98 h 112"/>
                <a:gd name="T10" fmla="*/ 4 w 142"/>
                <a:gd name="T11" fmla="*/ 112 h 112"/>
                <a:gd name="T12" fmla="*/ 42 w 142"/>
                <a:gd name="T13" fmla="*/ 98 h 112"/>
                <a:gd name="T14" fmla="*/ 42 w 142"/>
                <a:gd name="T15" fmla="*/ 98 h 112"/>
                <a:gd name="T16" fmla="*/ 101 w 142"/>
                <a:gd name="T17" fmla="*/ 3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12">
                  <a:moveTo>
                    <a:pt x="101" y="30"/>
                  </a:moveTo>
                  <a:cubicBezTo>
                    <a:pt x="129" y="30"/>
                    <a:pt x="142" y="42"/>
                    <a:pt x="142" y="42"/>
                  </a:cubicBezTo>
                  <a:cubicBezTo>
                    <a:pt x="142" y="10"/>
                    <a:pt x="142" y="10"/>
                    <a:pt x="142" y="10"/>
                  </a:cubicBezTo>
                  <a:cubicBezTo>
                    <a:pt x="142" y="10"/>
                    <a:pt x="133" y="0"/>
                    <a:pt x="105" y="0"/>
                  </a:cubicBezTo>
                  <a:cubicBezTo>
                    <a:pt x="68" y="0"/>
                    <a:pt x="0" y="17"/>
                    <a:pt x="3" y="98"/>
                  </a:cubicBezTo>
                  <a:cubicBezTo>
                    <a:pt x="3" y="103"/>
                    <a:pt x="4" y="108"/>
                    <a:pt x="4" y="112"/>
                  </a:cubicBezTo>
                  <a:cubicBezTo>
                    <a:pt x="13" y="108"/>
                    <a:pt x="26" y="103"/>
                    <a:pt x="42" y="98"/>
                  </a:cubicBezTo>
                  <a:cubicBezTo>
                    <a:pt x="42" y="98"/>
                    <a:pt x="42" y="98"/>
                    <a:pt x="42" y="98"/>
                  </a:cubicBezTo>
                  <a:cubicBezTo>
                    <a:pt x="42" y="49"/>
                    <a:pt x="72" y="30"/>
                    <a:pt x="101" y="30"/>
                  </a:cubicBezTo>
                  <a:close/>
                </a:path>
              </a:pathLst>
            </a:custGeom>
            <a:solidFill>
              <a:srgbClr val="7274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32"/>
            <p:cNvSpPr>
              <a:spLocks/>
            </p:cNvSpPr>
            <p:nvPr/>
          </p:nvSpPr>
          <p:spPr bwMode="auto">
            <a:xfrm>
              <a:off x="3083009" y="7564145"/>
              <a:ext cx="227013" cy="185738"/>
            </a:xfrm>
            <a:custGeom>
              <a:avLst/>
              <a:gdLst>
                <a:gd name="T0" fmla="*/ 0 w 77"/>
                <a:gd name="T1" fmla="*/ 0 h 62"/>
                <a:gd name="T2" fmla="*/ 0 w 77"/>
                <a:gd name="T3" fmla="*/ 62 h 62"/>
                <a:gd name="T4" fmla="*/ 77 w 77"/>
                <a:gd name="T5" fmla="*/ 52 h 62"/>
                <a:gd name="T6" fmla="*/ 0 w 77"/>
                <a:gd name="T7" fmla="*/ 0 h 62"/>
              </a:gdLst>
              <a:ahLst/>
              <a:cxnLst>
                <a:cxn ang="0">
                  <a:pos x="T0" y="T1"/>
                </a:cxn>
                <a:cxn ang="0">
                  <a:pos x="T2" y="T3"/>
                </a:cxn>
                <a:cxn ang="0">
                  <a:pos x="T4" y="T5"/>
                </a:cxn>
                <a:cxn ang="0">
                  <a:pos x="T6" y="T7"/>
                </a:cxn>
              </a:cxnLst>
              <a:rect l="0" t="0" r="r" b="b"/>
              <a:pathLst>
                <a:path w="77" h="62">
                  <a:moveTo>
                    <a:pt x="0" y="0"/>
                  </a:moveTo>
                  <a:cubicBezTo>
                    <a:pt x="0" y="62"/>
                    <a:pt x="0" y="62"/>
                    <a:pt x="0" y="62"/>
                  </a:cubicBezTo>
                  <a:cubicBezTo>
                    <a:pt x="23" y="58"/>
                    <a:pt x="49" y="55"/>
                    <a:pt x="77" y="52"/>
                  </a:cubicBezTo>
                  <a:cubicBezTo>
                    <a:pt x="56" y="28"/>
                    <a:pt x="27" y="3"/>
                    <a:pt x="0" y="0"/>
                  </a:cubicBezTo>
                  <a:close/>
                </a:path>
              </a:pathLst>
            </a:custGeom>
            <a:solidFill>
              <a:srgbClr val="7274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33"/>
            <p:cNvSpPr>
              <a:spLocks/>
            </p:cNvSpPr>
            <p:nvPr/>
          </p:nvSpPr>
          <p:spPr bwMode="auto">
            <a:xfrm>
              <a:off x="3083009" y="7710195"/>
              <a:ext cx="485775" cy="381000"/>
            </a:xfrm>
            <a:custGeom>
              <a:avLst/>
              <a:gdLst>
                <a:gd name="T0" fmla="*/ 126 w 165"/>
                <a:gd name="T1" fmla="*/ 0 h 128"/>
                <a:gd name="T2" fmla="*/ 126 w 165"/>
                <a:gd name="T3" fmla="*/ 71 h 128"/>
                <a:gd name="T4" fmla="*/ 100 w 165"/>
                <a:gd name="T5" fmla="*/ 35 h 128"/>
                <a:gd name="T6" fmla="*/ 77 w 165"/>
                <a:gd name="T7" fmla="*/ 3 h 128"/>
                <a:gd name="T8" fmla="*/ 0 w 165"/>
                <a:gd name="T9" fmla="*/ 13 h 128"/>
                <a:gd name="T10" fmla="*/ 0 w 165"/>
                <a:gd name="T11" fmla="*/ 124 h 128"/>
                <a:gd name="T12" fmla="*/ 36 w 165"/>
                <a:gd name="T13" fmla="*/ 124 h 128"/>
                <a:gd name="T14" fmla="*/ 36 w 165"/>
                <a:gd name="T15" fmla="*/ 8 h 128"/>
                <a:gd name="T16" fmla="*/ 81 w 165"/>
                <a:gd name="T17" fmla="*/ 67 h 128"/>
                <a:gd name="T18" fmla="*/ 165 w 165"/>
                <a:gd name="T19" fmla="*/ 128 h 128"/>
                <a:gd name="T20" fmla="*/ 165 w 165"/>
                <a:gd name="T21" fmla="*/ 0 h 128"/>
                <a:gd name="T22" fmla="*/ 126 w 165"/>
                <a:gd name="T2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5" h="128">
                  <a:moveTo>
                    <a:pt x="126" y="0"/>
                  </a:moveTo>
                  <a:cubicBezTo>
                    <a:pt x="126" y="71"/>
                    <a:pt x="126" y="71"/>
                    <a:pt x="126" y="71"/>
                  </a:cubicBezTo>
                  <a:cubicBezTo>
                    <a:pt x="126" y="71"/>
                    <a:pt x="117" y="64"/>
                    <a:pt x="100" y="35"/>
                  </a:cubicBezTo>
                  <a:cubicBezTo>
                    <a:pt x="95" y="26"/>
                    <a:pt x="87" y="15"/>
                    <a:pt x="77" y="3"/>
                  </a:cubicBezTo>
                  <a:cubicBezTo>
                    <a:pt x="49" y="6"/>
                    <a:pt x="23" y="9"/>
                    <a:pt x="0" y="13"/>
                  </a:cubicBezTo>
                  <a:cubicBezTo>
                    <a:pt x="0" y="124"/>
                    <a:pt x="0" y="124"/>
                    <a:pt x="0" y="124"/>
                  </a:cubicBezTo>
                  <a:cubicBezTo>
                    <a:pt x="36" y="124"/>
                    <a:pt x="36" y="124"/>
                    <a:pt x="36" y="124"/>
                  </a:cubicBezTo>
                  <a:cubicBezTo>
                    <a:pt x="36" y="8"/>
                    <a:pt x="36" y="8"/>
                    <a:pt x="36" y="8"/>
                  </a:cubicBezTo>
                  <a:cubicBezTo>
                    <a:pt x="36" y="8"/>
                    <a:pt x="58" y="28"/>
                    <a:pt x="81" y="67"/>
                  </a:cubicBezTo>
                  <a:cubicBezTo>
                    <a:pt x="115" y="121"/>
                    <a:pt x="145" y="125"/>
                    <a:pt x="165" y="128"/>
                  </a:cubicBezTo>
                  <a:cubicBezTo>
                    <a:pt x="165" y="0"/>
                    <a:pt x="165" y="0"/>
                    <a:pt x="165" y="0"/>
                  </a:cubicBezTo>
                  <a:cubicBezTo>
                    <a:pt x="153" y="0"/>
                    <a:pt x="141" y="0"/>
                    <a:pt x="126" y="0"/>
                  </a:cubicBez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Freeform 34"/>
            <p:cNvSpPr>
              <a:spLocks/>
            </p:cNvSpPr>
            <p:nvPr/>
          </p:nvSpPr>
          <p:spPr bwMode="auto">
            <a:xfrm>
              <a:off x="3454484" y="7543507"/>
              <a:ext cx="114300" cy="166688"/>
            </a:xfrm>
            <a:custGeom>
              <a:avLst/>
              <a:gdLst>
                <a:gd name="T0" fmla="*/ 0 w 39"/>
                <a:gd name="T1" fmla="*/ 0 h 56"/>
                <a:gd name="T2" fmla="*/ 0 w 39"/>
                <a:gd name="T3" fmla="*/ 56 h 56"/>
                <a:gd name="T4" fmla="*/ 39 w 39"/>
                <a:gd name="T5" fmla="*/ 56 h 56"/>
                <a:gd name="T6" fmla="*/ 39 w 39"/>
                <a:gd name="T7" fmla="*/ 0 h 56"/>
                <a:gd name="T8" fmla="*/ 0 w 39"/>
                <a:gd name="T9" fmla="*/ 0 h 56"/>
              </a:gdLst>
              <a:ahLst/>
              <a:cxnLst>
                <a:cxn ang="0">
                  <a:pos x="T0" y="T1"/>
                </a:cxn>
                <a:cxn ang="0">
                  <a:pos x="T2" y="T3"/>
                </a:cxn>
                <a:cxn ang="0">
                  <a:pos x="T4" y="T5"/>
                </a:cxn>
                <a:cxn ang="0">
                  <a:pos x="T6" y="T7"/>
                </a:cxn>
                <a:cxn ang="0">
                  <a:pos x="T8" y="T9"/>
                </a:cxn>
              </a:cxnLst>
              <a:rect l="0" t="0" r="r" b="b"/>
              <a:pathLst>
                <a:path w="39" h="56">
                  <a:moveTo>
                    <a:pt x="0" y="0"/>
                  </a:moveTo>
                  <a:cubicBezTo>
                    <a:pt x="0" y="56"/>
                    <a:pt x="0" y="56"/>
                    <a:pt x="0" y="56"/>
                  </a:cubicBezTo>
                  <a:cubicBezTo>
                    <a:pt x="15" y="56"/>
                    <a:pt x="27" y="56"/>
                    <a:pt x="39" y="56"/>
                  </a:cubicBezTo>
                  <a:cubicBezTo>
                    <a:pt x="39" y="0"/>
                    <a:pt x="39" y="0"/>
                    <a:pt x="39" y="0"/>
                  </a:cubicBezTo>
                  <a:lnTo>
                    <a:pt x="0" y="0"/>
                  </a:lnTo>
                  <a:close/>
                </a:path>
              </a:pathLst>
            </a:custGeom>
            <a:solidFill>
              <a:srgbClr val="7274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35"/>
            <p:cNvSpPr>
              <a:spLocks/>
            </p:cNvSpPr>
            <p:nvPr/>
          </p:nvSpPr>
          <p:spPr bwMode="auto">
            <a:xfrm>
              <a:off x="3578309" y="7716545"/>
              <a:ext cx="223838" cy="382588"/>
            </a:xfrm>
            <a:custGeom>
              <a:avLst/>
              <a:gdLst>
                <a:gd name="T0" fmla="*/ 37 w 76"/>
                <a:gd name="T1" fmla="*/ 78 h 129"/>
                <a:gd name="T2" fmla="*/ 0 w 76"/>
                <a:gd name="T3" fmla="*/ 94 h 129"/>
                <a:gd name="T4" fmla="*/ 0 w 76"/>
                <a:gd name="T5" fmla="*/ 126 h 129"/>
                <a:gd name="T6" fmla="*/ 25 w 76"/>
                <a:gd name="T7" fmla="*/ 129 h 129"/>
                <a:gd name="T8" fmla="*/ 76 w 76"/>
                <a:gd name="T9" fmla="*/ 78 h 129"/>
                <a:gd name="T10" fmla="*/ 76 w 76"/>
                <a:gd name="T11" fmla="*/ 7 h 129"/>
                <a:gd name="T12" fmla="*/ 37 w 76"/>
                <a:gd name="T13" fmla="*/ 0 h 129"/>
                <a:gd name="T14" fmla="*/ 37 w 76"/>
                <a:gd name="T15" fmla="*/ 7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29">
                  <a:moveTo>
                    <a:pt x="37" y="78"/>
                  </a:moveTo>
                  <a:cubicBezTo>
                    <a:pt x="37" y="78"/>
                    <a:pt x="37" y="101"/>
                    <a:pt x="0" y="94"/>
                  </a:cubicBezTo>
                  <a:cubicBezTo>
                    <a:pt x="0" y="126"/>
                    <a:pt x="0" y="126"/>
                    <a:pt x="0" y="126"/>
                  </a:cubicBezTo>
                  <a:cubicBezTo>
                    <a:pt x="0" y="126"/>
                    <a:pt x="11" y="129"/>
                    <a:pt x="25" y="129"/>
                  </a:cubicBezTo>
                  <a:cubicBezTo>
                    <a:pt x="39" y="129"/>
                    <a:pt x="76" y="119"/>
                    <a:pt x="76" y="78"/>
                  </a:cubicBezTo>
                  <a:cubicBezTo>
                    <a:pt x="76" y="7"/>
                    <a:pt x="76" y="7"/>
                    <a:pt x="76" y="7"/>
                  </a:cubicBezTo>
                  <a:cubicBezTo>
                    <a:pt x="67" y="4"/>
                    <a:pt x="54" y="2"/>
                    <a:pt x="37" y="0"/>
                  </a:cubicBezTo>
                  <a:cubicBezTo>
                    <a:pt x="37" y="78"/>
                    <a:pt x="37" y="78"/>
                    <a:pt x="37" y="78"/>
                  </a:cubicBez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36"/>
            <p:cNvSpPr>
              <a:spLocks/>
            </p:cNvSpPr>
            <p:nvPr/>
          </p:nvSpPr>
          <p:spPr bwMode="auto">
            <a:xfrm>
              <a:off x="3687847" y="7543507"/>
              <a:ext cx="114300" cy="193675"/>
            </a:xfrm>
            <a:custGeom>
              <a:avLst/>
              <a:gdLst>
                <a:gd name="T0" fmla="*/ 0 w 39"/>
                <a:gd name="T1" fmla="*/ 0 h 65"/>
                <a:gd name="T2" fmla="*/ 0 w 39"/>
                <a:gd name="T3" fmla="*/ 58 h 65"/>
                <a:gd name="T4" fmla="*/ 39 w 39"/>
                <a:gd name="T5" fmla="*/ 65 h 65"/>
                <a:gd name="T6" fmla="*/ 39 w 39"/>
                <a:gd name="T7" fmla="*/ 0 h 65"/>
                <a:gd name="T8" fmla="*/ 0 w 39"/>
                <a:gd name="T9" fmla="*/ 0 h 65"/>
              </a:gdLst>
              <a:ahLst/>
              <a:cxnLst>
                <a:cxn ang="0">
                  <a:pos x="T0" y="T1"/>
                </a:cxn>
                <a:cxn ang="0">
                  <a:pos x="T2" y="T3"/>
                </a:cxn>
                <a:cxn ang="0">
                  <a:pos x="T4" y="T5"/>
                </a:cxn>
                <a:cxn ang="0">
                  <a:pos x="T6" y="T7"/>
                </a:cxn>
                <a:cxn ang="0">
                  <a:pos x="T8" y="T9"/>
                </a:cxn>
              </a:cxnLst>
              <a:rect l="0" t="0" r="r" b="b"/>
              <a:pathLst>
                <a:path w="39" h="65">
                  <a:moveTo>
                    <a:pt x="0" y="0"/>
                  </a:moveTo>
                  <a:cubicBezTo>
                    <a:pt x="0" y="58"/>
                    <a:pt x="0" y="58"/>
                    <a:pt x="0" y="58"/>
                  </a:cubicBezTo>
                  <a:cubicBezTo>
                    <a:pt x="17" y="60"/>
                    <a:pt x="30" y="62"/>
                    <a:pt x="39" y="65"/>
                  </a:cubicBezTo>
                  <a:cubicBezTo>
                    <a:pt x="39" y="0"/>
                    <a:pt x="39" y="0"/>
                    <a:pt x="39" y="0"/>
                  </a:cubicBezTo>
                  <a:lnTo>
                    <a:pt x="0" y="0"/>
                  </a:lnTo>
                  <a:close/>
                </a:path>
              </a:pathLst>
            </a:custGeom>
            <a:solidFill>
              <a:srgbClr val="7274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1140" name="Retângulo de cantos arredondados 1139"/>
          <p:cNvSpPr/>
          <p:nvPr/>
        </p:nvSpPr>
        <p:spPr>
          <a:xfrm>
            <a:off x="237067" y="136358"/>
            <a:ext cx="11804369" cy="6462746"/>
          </a:xfrm>
          <a:prstGeom prst="roundRect">
            <a:avLst>
              <a:gd name="adj" fmla="val 1325"/>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844B6FF0-FE3B-40BC-8FC1-F16A1546D3FE}"/>
              </a:ext>
            </a:extLst>
          </p:cNvPr>
          <p:cNvPicPr>
            <a:picLocks noChangeAspect="1"/>
          </p:cNvPicPr>
          <p:nvPr/>
        </p:nvPicPr>
        <p:blipFill>
          <a:blip r:embed="rId2"/>
          <a:stretch>
            <a:fillRect/>
          </a:stretch>
        </p:blipFill>
        <p:spPr>
          <a:xfrm>
            <a:off x="1208660" y="838200"/>
            <a:ext cx="9917006" cy="5181600"/>
          </a:xfrm>
          <a:prstGeom prst="rect">
            <a:avLst/>
          </a:prstGeom>
        </p:spPr>
      </p:pic>
    </p:spTree>
    <p:extLst>
      <p:ext uri="{BB962C8B-B14F-4D97-AF65-F5344CB8AC3E}">
        <p14:creationId xmlns:p14="http://schemas.microsoft.com/office/powerpoint/2010/main" val="3010121599"/>
      </p:ext>
    </p:extLst>
  </p:cSld>
  <p:clrMapOvr>
    <a:masterClrMapping/>
  </p:clrMapOvr>
</p:sld>
</file>

<file path=ppt/theme/theme1.xml><?xml version="1.0" encoding="utf-8"?>
<a:theme xmlns:a="http://schemas.openxmlformats.org/drawingml/2006/main" name="Retrospectiva">
  <a:themeElements>
    <a:clrScheme name="Retrospec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535</TotalTime>
  <Words>2987</Words>
  <Application>Microsoft Office PowerPoint</Application>
  <PresentationFormat>Widescreen</PresentationFormat>
  <Paragraphs>231</Paragraphs>
  <Slides>31</Slides>
  <Notes>4</Notes>
  <HiddenSlides>0</HiddenSlides>
  <MMClips>0</MMClips>
  <ScaleCrop>false</ScaleCrop>
  <HeadingPairs>
    <vt:vector size="6" baseType="variant">
      <vt:variant>
        <vt:lpstr>Fontes usadas</vt:lpstr>
      </vt:variant>
      <vt:variant>
        <vt:i4>15</vt:i4>
      </vt:variant>
      <vt:variant>
        <vt:lpstr>Tema</vt:lpstr>
      </vt:variant>
      <vt:variant>
        <vt:i4>1</vt:i4>
      </vt:variant>
      <vt:variant>
        <vt:lpstr>Títulos de slides</vt:lpstr>
      </vt:variant>
      <vt:variant>
        <vt:i4>31</vt:i4>
      </vt:variant>
    </vt:vector>
  </HeadingPairs>
  <TitlesOfParts>
    <vt:vector size="47" baseType="lpstr">
      <vt:lpstr>Algerian</vt:lpstr>
      <vt:lpstr>-apple-system</vt:lpstr>
      <vt:lpstr>Arial</vt:lpstr>
      <vt:lpstr>Arial</vt:lpstr>
      <vt:lpstr>Arial Black</vt:lpstr>
      <vt:lpstr>Calibri</vt:lpstr>
      <vt:lpstr>Calibri (Corpo)</vt:lpstr>
      <vt:lpstr>Calibri Light</vt:lpstr>
      <vt:lpstr>inherit</vt:lpstr>
      <vt:lpstr>Open Sans</vt:lpstr>
      <vt:lpstr>Quicksand</vt:lpstr>
      <vt:lpstr>Tahoma</vt:lpstr>
      <vt:lpstr>Times New Roman</vt:lpstr>
      <vt:lpstr>Trebuchet MS</vt:lpstr>
      <vt:lpstr>Wingdings 3</vt:lpstr>
      <vt:lpstr>Retrospectiva</vt:lpstr>
      <vt:lpstr>Apresentação do PowerPoint</vt:lpstr>
      <vt:lpstr>Apresentação do PowerPoint</vt:lpstr>
      <vt:lpstr>RUMOS DA POLÍTICA NACIONAL DE REGULARIZAÇÃO  FUNDIÁRIA</vt:lpstr>
      <vt:lpstr>MARCOS LEGAIS DA REGULARIZAÇÃO FUNDIÁRIA (REURB)</vt:lpstr>
      <vt:lpstr>Apresentação do PowerPoint</vt:lpstr>
      <vt:lpstr>Apresentação do PowerPoint</vt:lpstr>
      <vt:lpstr>Apresentação do PowerPoint</vt:lpstr>
      <vt:lpstr>Apresentação do PowerPoint</vt:lpstr>
      <vt:lpstr>Apresentação do PowerPoint</vt:lpstr>
      <vt:lpstr>Apresentação do PowerPoint</vt:lpstr>
      <vt:lpstr>PROJETO PILOTO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LIODS/CNJ- LABORATÓRIO DE INOVAÇÃO, INTELIGÊNCIA E ODS (LIODS/CNJ)</vt:lpstr>
      <vt:lpstr>Apresentação do PowerPoint</vt:lpstr>
      <vt:lpstr>Apresentação do PowerPoint</vt:lpstr>
      <vt:lpstr> PROJETO ALTERA A LEI N. 13.465/2017. INSTALAÇÃO DA ENTIDADE DEVE TER OCORRIDO ATÉ 22 DE DEZEMBRO DE 2016. </vt:lpstr>
      <vt:lpstr>Apresentação do PowerPoint</vt:lpstr>
      <vt:lpstr>“GRATUIDADE” OU ISENÇÕES</vt:lpstr>
      <vt:lpstr>Apresentação do PowerPoint</vt:lpstr>
      <vt:lpstr>Webs recomendados</vt:lpstr>
      <vt:lpstr>Apresentação do PowerPoint</vt:lpstr>
    </vt:vector>
  </TitlesOfParts>
  <Company>Tribunal de Justiça de Mato Grosso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Anderson Domingues Augusto</dc:creator>
  <cp:lastModifiedBy>PC</cp:lastModifiedBy>
  <cp:revision>66</cp:revision>
  <dcterms:created xsi:type="dcterms:W3CDTF">2025-05-28T14:15:29Z</dcterms:created>
  <dcterms:modified xsi:type="dcterms:W3CDTF">2025-07-06T21:39:54Z</dcterms:modified>
</cp:coreProperties>
</file>